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69bdbc455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0041050284882"/>
  </p:sldMasterIdLst>
  <p:sldIdLst>
    <p:sldId xmlns:r="http://schemas.openxmlformats.org/officeDocument/2006/relationships" id="256" r:id="Re2b5cee8b80c40ef"/>
    <p:sldId xmlns:r="http://schemas.openxmlformats.org/officeDocument/2006/relationships" id="257" r:id="R2f13a5944c4d42c8"/>
    <p:sldId xmlns:r="http://schemas.openxmlformats.org/officeDocument/2006/relationships" id="258" r:id="Rbecf9f3577884e1b"/>
    <p:sldId xmlns:r="http://schemas.openxmlformats.org/officeDocument/2006/relationships" id="259" r:id="R26980a80da68453b"/>
    <p:sldId xmlns:r="http://schemas.openxmlformats.org/officeDocument/2006/relationships" id="260" r:id="Rd8a22a24ff57430d"/>
    <p:sldId xmlns:r="http://schemas.openxmlformats.org/officeDocument/2006/relationships" id="261" r:id="R7fc0da2c23ca4c22"/>
    <p:sldId xmlns:r="http://schemas.openxmlformats.org/officeDocument/2006/relationships" id="262" r:id="Rf3ab80084773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0041050284882" /><Relationship Type="http://schemas.openxmlformats.org/officeDocument/2006/relationships/slide" Target="/ppt/slides/slide1.xml" Id="Re2b5cee8b80c40ef" /><Relationship Type="http://schemas.openxmlformats.org/officeDocument/2006/relationships/slide" Target="/ppt/slides/slide2.xml" Id="R2f13a5944c4d42c8" /><Relationship Type="http://schemas.openxmlformats.org/officeDocument/2006/relationships/slide" Target="/ppt/slides/slide3.xml" Id="Rbecf9f3577884e1b" /><Relationship Type="http://schemas.openxmlformats.org/officeDocument/2006/relationships/slide" Target="/ppt/slides/slide4.xml" Id="R26980a80da68453b" /><Relationship Type="http://schemas.openxmlformats.org/officeDocument/2006/relationships/slide" Target="/ppt/slides/slide5.xml" Id="Rd8a22a24ff57430d" /><Relationship Type="http://schemas.openxmlformats.org/officeDocument/2006/relationships/slide" Target="/ppt/slides/slide6.xml" Id="R7fc0da2c23ca4c22" /><Relationship Type="http://schemas.openxmlformats.org/officeDocument/2006/relationships/slide" Target="/ppt/slides/slide7.xml" Id="Rf3ab80084773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305b5b252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034e011df4c9f" /><Relationship Type="http://schemas.openxmlformats.org/officeDocument/2006/relationships/theme" Target="/ppt/slideMasters/theme/theme1.xml" Id="Rcb2d382c6853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034e011df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98d72a9c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b76ec44d6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096e5450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e1b132062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d8ecd1282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3522c2e3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25b598a74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J.P.R.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5 988 597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60 196 693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