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929c3c94f346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937665ab7443ed"/>
  </p:sldMasterIdLst>
  <p:sldIdLst>
    <p:sldId xmlns:r="http://schemas.openxmlformats.org/officeDocument/2006/relationships" id="256" r:id="Rf7664e22ac5d498d"/>
    <p:sldId xmlns:r="http://schemas.openxmlformats.org/officeDocument/2006/relationships" id="257" r:id="R9ec2e6c8aca84768"/>
    <p:sldId xmlns:r="http://schemas.openxmlformats.org/officeDocument/2006/relationships" id="258" r:id="R52aa7e95be274952"/>
    <p:sldId xmlns:r="http://schemas.openxmlformats.org/officeDocument/2006/relationships" id="259" r:id="Rb18dad3d02134b5f"/>
    <p:sldId xmlns:r="http://schemas.openxmlformats.org/officeDocument/2006/relationships" id="260" r:id="Rda6d5189e7014bd0"/>
    <p:sldId xmlns:r="http://schemas.openxmlformats.org/officeDocument/2006/relationships" id="261" r:id="Raeb23ce55b0f4ad4"/>
    <p:sldId xmlns:r="http://schemas.openxmlformats.org/officeDocument/2006/relationships" id="262" r:id="Rf2d8e194465c4e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937665ab7443ed" /><Relationship Type="http://schemas.openxmlformats.org/officeDocument/2006/relationships/slide" Target="/ppt/slides/slide1.xml" Id="Rf7664e22ac5d498d" /><Relationship Type="http://schemas.openxmlformats.org/officeDocument/2006/relationships/slide" Target="/ppt/slides/slide2.xml" Id="R9ec2e6c8aca84768" /><Relationship Type="http://schemas.openxmlformats.org/officeDocument/2006/relationships/slide" Target="/ppt/slides/slide3.xml" Id="R52aa7e95be274952" /><Relationship Type="http://schemas.openxmlformats.org/officeDocument/2006/relationships/slide" Target="/ppt/slides/slide4.xml" Id="Rb18dad3d02134b5f" /><Relationship Type="http://schemas.openxmlformats.org/officeDocument/2006/relationships/slide" Target="/ppt/slides/slide5.xml" Id="Rda6d5189e7014bd0" /><Relationship Type="http://schemas.openxmlformats.org/officeDocument/2006/relationships/slide" Target="/ppt/slides/slide6.xml" Id="Raeb23ce55b0f4ad4" /><Relationship Type="http://schemas.openxmlformats.org/officeDocument/2006/relationships/slide" Target="/ppt/slides/slide7.xml" Id="Rf2d8e194465c4e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fe56c8bf964b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e6c77230242ea" /><Relationship Type="http://schemas.openxmlformats.org/officeDocument/2006/relationships/theme" Target="/ppt/slideMasters/theme/theme1.xml" Id="Ra5a8763aed7b4b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fe6c77230242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de484446a40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028c150aa46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fe43fe27242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d5fff491d4f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1334a49aa48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0823f60a04f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36a9953904e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HOEMGRUPPEN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HOEMGRUPPEN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746 115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12 820 794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30 165 655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HOSJ HOLDING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NORSAGA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HKH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KMH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NKH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ØH HOLDING AS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927 975 327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