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be102671b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4915ef3ee4c20"/>
  </p:sldMasterIdLst>
  <p:sldIdLst>
    <p:sldId xmlns:r="http://schemas.openxmlformats.org/officeDocument/2006/relationships" id="256" r:id="Rf8db7b076c894014"/>
    <p:sldId xmlns:r="http://schemas.openxmlformats.org/officeDocument/2006/relationships" id="257" r:id="R54e6d989406644ad"/>
    <p:sldId xmlns:r="http://schemas.openxmlformats.org/officeDocument/2006/relationships" id="258" r:id="Re5cfb3824a704838"/>
    <p:sldId xmlns:r="http://schemas.openxmlformats.org/officeDocument/2006/relationships" id="259" r:id="Rc73162472c504b19"/>
    <p:sldId xmlns:r="http://schemas.openxmlformats.org/officeDocument/2006/relationships" id="260" r:id="R8fc3a9ba24c141df"/>
    <p:sldId xmlns:r="http://schemas.openxmlformats.org/officeDocument/2006/relationships" id="261" r:id="Rb149515b823d40ad"/>
    <p:sldId xmlns:r="http://schemas.openxmlformats.org/officeDocument/2006/relationships" id="262" r:id="R042c7a2092e5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4915ef3ee4c20" /><Relationship Type="http://schemas.openxmlformats.org/officeDocument/2006/relationships/slide" Target="/ppt/slides/slide1.xml" Id="Rf8db7b076c894014" /><Relationship Type="http://schemas.openxmlformats.org/officeDocument/2006/relationships/slide" Target="/ppt/slides/slide2.xml" Id="R54e6d989406644ad" /><Relationship Type="http://schemas.openxmlformats.org/officeDocument/2006/relationships/slide" Target="/ppt/slides/slide3.xml" Id="Re5cfb3824a704838" /><Relationship Type="http://schemas.openxmlformats.org/officeDocument/2006/relationships/slide" Target="/ppt/slides/slide4.xml" Id="Rc73162472c504b19" /><Relationship Type="http://schemas.openxmlformats.org/officeDocument/2006/relationships/slide" Target="/ppt/slides/slide5.xml" Id="R8fc3a9ba24c141df" /><Relationship Type="http://schemas.openxmlformats.org/officeDocument/2006/relationships/slide" Target="/ppt/slides/slide6.xml" Id="Rb149515b823d40ad" /><Relationship Type="http://schemas.openxmlformats.org/officeDocument/2006/relationships/slide" Target="/ppt/slides/slide7.xml" Id="R042c7a2092e5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8eaa92877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e499392c4561" /><Relationship Type="http://schemas.openxmlformats.org/officeDocument/2006/relationships/theme" Target="/ppt/slideMasters/theme/theme1.xml" Id="R50d09bc89112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ce499392c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8f3cf240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a1d9137d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17bc7a0d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26e3ad4f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07c7e006e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24947a15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cf6c9ea4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