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58658db19d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1e9c22d85441c"/>
  </p:sldMasterIdLst>
  <p:sldIdLst>
    <p:sldId xmlns:r="http://schemas.openxmlformats.org/officeDocument/2006/relationships" id="256" r:id="R8a7de6bf1e4a4c0a"/>
    <p:sldId xmlns:r="http://schemas.openxmlformats.org/officeDocument/2006/relationships" id="257" r:id="R5232d6c437494ff2"/>
    <p:sldId xmlns:r="http://schemas.openxmlformats.org/officeDocument/2006/relationships" id="258" r:id="Rc29db49bf1994bcd"/>
    <p:sldId xmlns:r="http://schemas.openxmlformats.org/officeDocument/2006/relationships" id="259" r:id="R2ee6a1eab54f460e"/>
    <p:sldId xmlns:r="http://schemas.openxmlformats.org/officeDocument/2006/relationships" id="260" r:id="R5938364e31e440e6"/>
    <p:sldId xmlns:r="http://schemas.openxmlformats.org/officeDocument/2006/relationships" id="261" r:id="R14ddc0525ccc4506"/>
    <p:sldId xmlns:r="http://schemas.openxmlformats.org/officeDocument/2006/relationships" id="262" r:id="R61797ad05d76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1e9c22d85441c" /><Relationship Type="http://schemas.openxmlformats.org/officeDocument/2006/relationships/slide" Target="/ppt/slides/slide1.xml" Id="R8a7de6bf1e4a4c0a" /><Relationship Type="http://schemas.openxmlformats.org/officeDocument/2006/relationships/slide" Target="/ppt/slides/slide2.xml" Id="R5232d6c437494ff2" /><Relationship Type="http://schemas.openxmlformats.org/officeDocument/2006/relationships/slide" Target="/ppt/slides/slide3.xml" Id="Rc29db49bf1994bcd" /><Relationship Type="http://schemas.openxmlformats.org/officeDocument/2006/relationships/slide" Target="/ppt/slides/slide4.xml" Id="R2ee6a1eab54f460e" /><Relationship Type="http://schemas.openxmlformats.org/officeDocument/2006/relationships/slide" Target="/ppt/slides/slide5.xml" Id="R5938364e31e440e6" /><Relationship Type="http://schemas.openxmlformats.org/officeDocument/2006/relationships/slide" Target="/ppt/slides/slide6.xml" Id="R14ddc0525ccc4506" /><Relationship Type="http://schemas.openxmlformats.org/officeDocument/2006/relationships/slide" Target="/ppt/slides/slide7.xml" Id="R61797ad05d76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7bf9cb58542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f14fe562a46d0" /><Relationship Type="http://schemas.openxmlformats.org/officeDocument/2006/relationships/theme" Target="/ppt/slideMasters/theme/theme1.xml" Id="R202bf1a91761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3f14fe562a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1d793ac04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ef0473c9645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dd5938272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2fb10cd804f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ea32702ec44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fbadbe48847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1c337d155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DRAFT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5 748 380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133 037 581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191 298 990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HOLDING AS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HOLDING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LYKT HOLDING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CASSIOPEIA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928 028 240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