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79c0d507f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df7b6fee64fcc"/>
  </p:sldMasterIdLst>
  <p:sldIdLst>
    <p:sldId xmlns:r="http://schemas.openxmlformats.org/officeDocument/2006/relationships" id="256" r:id="R7326cc33067b4fd4"/>
    <p:sldId xmlns:r="http://schemas.openxmlformats.org/officeDocument/2006/relationships" id="257" r:id="R125d14956e314091"/>
    <p:sldId xmlns:r="http://schemas.openxmlformats.org/officeDocument/2006/relationships" id="258" r:id="R558ea1a10d84403d"/>
    <p:sldId xmlns:r="http://schemas.openxmlformats.org/officeDocument/2006/relationships" id="259" r:id="R6fb6877339444624"/>
    <p:sldId xmlns:r="http://schemas.openxmlformats.org/officeDocument/2006/relationships" id="260" r:id="R2b36087d91584154"/>
    <p:sldId xmlns:r="http://schemas.openxmlformats.org/officeDocument/2006/relationships" id="261" r:id="Rd4b2554dbec14172"/>
    <p:sldId xmlns:r="http://schemas.openxmlformats.org/officeDocument/2006/relationships" id="262" r:id="R3b8151834c89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df7b6fee64fcc" /><Relationship Type="http://schemas.openxmlformats.org/officeDocument/2006/relationships/slide" Target="/ppt/slides/slide1.xml" Id="R7326cc33067b4fd4" /><Relationship Type="http://schemas.openxmlformats.org/officeDocument/2006/relationships/slide" Target="/ppt/slides/slide2.xml" Id="R125d14956e314091" /><Relationship Type="http://schemas.openxmlformats.org/officeDocument/2006/relationships/slide" Target="/ppt/slides/slide3.xml" Id="R558ea1a10d84403d" /><Relationship Type="http://schemas.openxmlformats.org/officeDocument/2006/relationships/slide" Target="/ppt/slides/slide4.xml" Id="R6fb6877339444624" /><Relationship Type="http://schemas.openxmlformats.org/officeDocument/2006/relationships/slide" Target="/ppt/slides/slide5.xml" Id="R2b36087d91584154" /><Relationship Type="http://schemas.openxmlformats.org/officeDocument/2006/relationships/slide" Target="/ppt/slides/slide6.xml" Id="Rd4b2554dbec14172" /><Relationship Type="http://schemas.openxmlformats.org/officeDocument/2006/relationships/slide" Target="/ppt/slides/slide7.xml" Id="R3b8151834c89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d64831806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bd3365fe04c0a" /><Relationship Type="http://schemas.openxmlformats.org/officeDocument/2006/relationships/theme" Target="/ppt/slideMasters/theme/theme1.xml" Id="R88b62b301daf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bd3365fe0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b69d19860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3c251511844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8dc41ea0e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a957d05e6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1ff90594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e42430fc7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a608aa7e7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ERICA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