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b57ecc096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722d113bb4a61"/>
  </p:sldMasterIdLst>
  <p:sldIdLst>
    <p:sldId xmlns:r="http://schemas.openxmlformats.org/officeDocument/2006/relationships" id="256" r:id="Ree19cd4323a24170"/>
    <p:sldId xmlns:r="http://schemas.openxmlformats.org/officeDocument/2006/relationships" id="257" r:id="R2b4e0934052a4e62"/>
    <p:sldId xmlns:r="http://schemas.openxmlformats.org/officeDocument/2006/relationships" id="258" r:id="R2d7c01a2f3af45ab"/>
    <p:sldId xmlns:r="http://schemas.openxmlformats.org/officeDocument/2006/relationships" id="259" r:id="R070961e3a34a40bf"/>
    <p:sldId xmlns:r="http://schemas.openxmlformats.org/officeDocument/2006/relationships" id="260" r:id="R98fba93876c042ef"/>
    <p:sldId xmlns:r="http://schemas.openxmlformats.org/officeDocument/2006/relationships" id="261" r:id="Raa5707a41b7f40d7"/>
    <p:sldId xmlns:r="http://schemas.openxmlformats.org/officeDocument/2006/relationships" id="262" r:id="R81db3eb6b01e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722d113bb4a61" /><Relationship Type="http://schemas.openxmlformats.org/officeDocument/2006/relationships/slide" Target="/ppt/slides/slide1.xml" Id="Ree19cd4323a24170" /><Relationship Type="http://schemas.openxmlformats.org/officeDocument/2006/relationships/slide" Target="/ppt/slides/slide2.xml" Id="R2b4e0934052a4e62" /><Relationship Type="http://schemas.openxmlformats.org/officeDocument/2006/relationships/slide" Target="/ppt/slides/slide3.xml" Id="R2d7c01a2f3af45ab" /><Relationship Type="http://schemas.openxmlformats.org/officeDocument/2006/relationships/slide" Target="/ppt/slides/slide4.xml" Id="R070961e3a34a40bf" /><Relationship Type="http://schemas.openxmlformats.org/officeDocument/2006/relationships/slide" Target="/ppt/slides/slide5.xml" Id="R98fba93876c042ef" /><Relationship Type="http://schemas.openxmlformats.org/officeDocument/2006/relationships/slide" Target="/ppt/slides/slide6.xml" Id="Raa5707a41b7f40d7" /><Relationship Type="http://schemas.openxmlformats.org/officeDocument/2006/relationships/slide" Target="/ppt/slides/slide7.xml" Id="R81db3eb6b01e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437612546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ab2c3c85429f" /><Relationship Type="http://schemas.openxmlformats.org/officeDocument/2006/relationships/theme" Target="/ppt/slideMasters/theme/theme1.xml" Id="Reedde442c03a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5ab2c3c85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a6579bca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315284e0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1094804d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e21824a1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00a0cb1a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636f1ab946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44494cc98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GRUNDSET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MIKAEL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Grundsetveg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