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add5a88681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8324232b44f5c"/>
  </p:sldMasterIdLst>
  <p:sldIdLst>
    <p:sldId xmlns:r="http://schemas.openxmlformats.org/officeDocument/2006/relationships" id="256" r:id="R20e9d3cf830c4d78"/>
    <p:sldId xmlns:r="http://schemas.openxmlformats.org/officeDocument/2006/relationships" id="257" r:id="Rc2901b8928bb4a1a"/>
    <p:sldId xmlns:r="http://schemas.openxmlformats.org/officeDocument/2006/relationships" id="258" r:id="R57ff155826084294"/>
    <p:sldId xmlns:r="http://schemas.openxmlformats.org/officeDocument/2006/relationships" id="259" r:id="R7ef9fa7584b74fd8"/>
    <p:sldId xmlns:r="http://schemas.openxmlformats.org/officeDocument/2006/relationships" id="260" r:id="Rdd5c3ee2f2ae4a84"/>
    <p:sldId xmlns:r="http://schemas.openxmlformats.org/officeDocument/2006/relationships" id="261" r:id="R3ab38d5c3bf9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8324232b44f5c" /><Relationship Type="http://schemas.openxmlformats.org/officeDocument/2006/relationships/slide" Target="/ppt/slides/slide1.xml" Id="R20e9d3cf830c4d78" /><Relationship Type="http://schemas.openxmlformats.org/officeDocument/2006/relationships/slide" Target="/ppt/slides/slide2.xml" Id="Rc2901b8928bb4a1a" /><Relationship Type="http://schemas.openxmlformats.org/officeDocument/2006/relationships/slide" Target="/ppt/slides/slide3.xml" Id="R57ff155826084294" /><Relationship Type="http://schemas.openxmlformats.org/officeDocument/2006/relationships/slide" Target="/ppt/slides/slide4.xml" Id="R7ef9fa7584b74fd8" /><Relationship Type="http://schemas.openxmlformats.org/officeDocument/2006/relationships/slide" Target="/ppt/slides/slide5.xml" Id="Rdd5c3ee2f2ae4a84" /><Relationship Type="http://schemas.openxmlformats.org/officeDocument/2006/relationships/slide" Target="/ppt/slides/slide6.xml" Id="R3ab38d5c3bf9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977bf5c2a4a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c7f559ae7488e" /><Relationship Type="http://schemas.openxmlformats.org/officeDocument/2006/relationships/theme" Target="/ppt/slideMasters/theme/theme1.xml" Id="Ra3c1f32dc16e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cc7f559ae748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20675ab946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f85bd5ba74b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48d23e2af44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2279450b47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cb9c9186d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5283df82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