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18573485e942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d8fc15ee7f44e2"/>
  </p:sldMasterIdLst>
  <p:sldIdLst>
    <p:sldId xmlns:r="http://schemas.openxmlformats.org/officeDocument/2006/relationships" id="256" r:id="Rbfbffda90efd49cd"/>
    <p:sldId xmlns:r="http://schemas.openxmlformats.org/officeDocument/2006/relationships" id="257" r:id="R0b3b43d81f3540f3"/>
    <p:sldId xmlns:r="http://schemas.openxmlformats.org/officeDocument/2006/relationships" id="258" r:id="R7941cd0f9dea44a3"/>
    <p:sldId xmlns:r="http://schemas.openxmlformats.org/officeDocument/2006/relationships" id="259" r:id="R36583d26be6c464e"/>
    <p:sldId xmlns:r="http://schemas.openxmlformats.org/officeDocument/2006/relationships" id="260" r:id="R401d56ba4b244479"/>
    <p:sldId xmlns:r="http://schemas.openxmlformats.org/officeDocument/2006/relationships" id="261" r:id="R0c8e9d4c8ab94092"/>
    <p:sldId xmlns:r="http://schemas.openxmlformats.org/officeDocument/2006/relationships" id="262" r:id="R4e6968d9f53547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d8fc15ee7f44e2" /><Relationship Type="http://schemas.openxmlformats.org/officeDocument/2006/relationships/slide" Target="/ppt/slides/slide1.xml" Id="Rbfbffda90efd49cd" /><Relationship Type="http://schemas.openxmlformats.org/officeDocument/2006/relationships/slide" Target="/ppt/slides/slide2.xml" Id="R0b3b43d81f3540f3" /><Relationship Type="http://schemas.openxmlformats.org/officeDocument/2006/relationships/slide" Target="/ppt/slides/slide3.xml" Id="R7941cd0f9dea44a3" /><Relationship Type="http://schemas.openxmlformats.org/officeDocument/2006/relationships/slide" Target="/ppt/slides/slide4.xml" Id="R36583d26be6c464e" /><Relationship Type="http://schemas.openxmlformats.org/officeDocument/2006/relationships/slide" Target="/ppt/slides/slide5.xml" Id="R401d56ba4b244479" /><Relationship Type="http://schemas.openxmlformats.org/officeDocument/2006/relationships/slide" Target="/ppt/slides/slide6.xml" Id="R0c8e9d4c8ab94092" /><Relationship Type="http://schemas.openxmlformats.org/officeDocument/2006/relationships/slide" Target="/ppt/slides/slide7.xml" Id="R4e6968d9f53547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a39d687f6042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21cead3914f46" /><Relationship Type="http://schemas.openxmlformats.org/officeDocument/2006/relationships/theme" Target="/ppt/slideMasters/theme/theme1.xml" Id="R8f390b07683f49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e21cead3914f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b0db8022d4c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e8358497041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368d1afbb49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d97ba114d4b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6c3e478774a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e666dd90846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0677bd65345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FØRSTEHJELP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BRATLI PER VIGGO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