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dc7b1995f4e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d050cdf8b940f0"/>
  </p:sldMasterIdLst>
  <p:sldIdLst>
    <p:sldId xmlns:r="http://schemas.openxmlformats.org/officeDocument/2006/relationships" id="256" r:id="Rbd6ff01f37484f2b"/>
    <p:sldId xmlns:r="http://schemas.openxmlformats.org/officeDocument/2006/relationships" id="257" r:id="R28de739ce5004e4a"/>
    <p:sldId xmlns:r="http://schemas.openxmlformats.org/officeDocument/2006/relationships" id="258" r:id="Rb56d4756a8d5461f"/>
    <p:sldId xmlns:r="http://schemas.openxmlformats.org/officeDocument/2006/relationships" id="259" r:id="R09cf1973a37643a3"/>
    <p:sldId xmlns:r="http://schemas.openxmlformats.org/officeDocument/2006/relationships" id="260" r:id="R01cf36b90c27499f"/>
    <p:sldId xmlns:r="http://schemas.openxmlformats.org/officeDocument/2006/relationships" id="261" r:id="R770bc12b3c6143ec"/>
    <p:sldId xmlns:r="http://schemas.openxmlformats.org/officeDocument/2006/relationships" id="262" r:id="Rd1aaa9081b3a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050cdf8b940f0" /><Relationship Type="http://schemas.openxmlformats.org/officeDocument/2006/relationships/slide" Target="/ppt/slides/slide1.xml" Id="Rbd6ff01f37484f2b" /><Relationship Type="http://schemas.openxmlformats.org/officeDocument/2006/relationships/slide" Target="/ppt/slides/slide2.xml" Id="R28de739ce5004e4a" /><Relationship Type="http://schemas.openxmlformats.org/officeDocument/2006/relationships/slide" Target="/ppt/slides/slide3.xml" Id="Rb56d4756a8d5461f" /><Relationship Type="http://schemas.openxmlformats.org/officeDocument/2006/relationships/slide" Target="/ppt/slides/slide4.xml" Id="R09cf1973a37643a3" /><Relationship Type="http://schemas.openxmlformats.org/officeDocument/2006/relationships/slide" Target="/ppt/slides/slide5.xml" Id="R01cf36b90c27499f" /><Relationship Type="http://schemas.openxmlformats.org/officeDocument/2006/relationships/slide" Target="/ppt/slides/slide6.xml" Id="R770bc12b3c6143ec" /><Relationship Type="http://schemas.openxmlformats.org/officeDocument/2006/relationships/slide" Target="/ppt/slides/slide7.xml" Id="Rd1aaa9081b3a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4593b28be42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00738813b4585" /><Relationship Type="http://schemas.openxmlformats.org/officeDocument/2006/relationships/theme" Target="/ppt/slideMasters/theme/theme1.xml" Id="R1f4800684b534f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e00738813b45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24f0a7d024b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7f42da94341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c681b465343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d92c663ec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4fb22ccae4e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51916c96342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b40aa85244d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SCHØNINGSGATE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SCHØNINGSGATE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−11 873 573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131 158 865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BA5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