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8cd6ab633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0ad5b1b6f476f"/>
  </p:sldMasterIdLst>
  <p:sldIdLst>
    <p:sldId xmlns:r="http://schemas.openxmlformats.org/officeDocument/2006/relationships" id="256" r:id="R4e2d4595d6b14361"/>
    <p:sldId xmlns:r="http://schemas.openxmlformats.org/officeDocument/2006/relationships" id="257" r:id="Rd2e1016cbe4543f2"/>
    <p:sldId xmlns:r="http://schemas.openxmlformats.org/officeDocument/2006/relationships" id="258" r:id="Rb81fd3e8e70c441c"/>
    <p:sldId xmlns:r="http://schemas.openxmlformats.org/officeDocument/2006/relationships" id="259" r:id="R2d7c9bd130854aa6"/>
    <p:sldId xmlns:r="http://schemas.openxmlformats.org/officeDocument/2006/relationships" id="260" r:id="R552bb6e6135c4bea"/>
    <p:sldId xmlns:r="http://schemas.openxmlformats.org/officeDocument/2006/relationships" id="261" r:id="R53cd3d88c64e4a13"/>
    <p:sldId xmlns:r="http://schemas.openxmlformats.org/officeDocument/2006/relationships" id="262" r:id="R7448f4266429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0ad5b1b6f476f" /><Relationship Type="http://schemas.openxmlformats.org/officeDocument/2006/relationships/slide" Target="/ppt/slides/slide1.xml" Id="R4e2d4595d6b14361" /><Relationship Type="http://schemas.openxmlformats.org/officeDocument/2006/relationships/slide" Target="/ppt/slides/slide2.xml" Id="Rd2e1016cbe4543f2" /><Relationship Type="http://schemas.openxmlformats.org/officeDocument/2006/relationships/slide" Target="/ppt/slides/slide3.xml" Id="Rb81fd3e8e70c441c" /><Relationship Type="http://schemas.openxmlformats.org/officeDocument/2006/relationships/slide" Target="/ppt/slides/slide4.xml" Id="R2d7c9bd130854aa6" /><Relationship Type="http://schemas.openxmlformats.org/officeDocument/2006/relationships/slide" Target="/ppt/slides/slide5.xml" Id="R552bb6e6135c4bea" /><Relationship Type="http://schemas.openxmlformats.org/officeDocument/2006/relationships/slide" Target="/ppt/slides/slide6.xml" Id="R53cd3d88c64e4a13" /><Relationship Type="http://schemas.openxmlformats.org/officeDocument/2006/relationships/slide" Target="/ppt/slides/slide7.xml" Id="R7448f4266429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4088b6bb2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a7047d81a4861" /><Relationship Type="http://schemas.openxmlformats.org/officeDocument/2006/relationships/theme" Target="/ppt/slideMasters/theme/theme1.xml" Id="R87d31128ab75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fa7047d81a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f6ae8809f41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2e608fb82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f4d8210d7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c54f5f1f4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26679b4db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3de5c01b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ff01bc1ee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HOLDING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2 881 836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