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99e8367cb744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b216b4d717474a"/>
  </p:sldMasterIdLst>
  <p:sldIdLst>
    <p:sldId xmlns:r="http://schemas.openxmlformats.org/officeDocument/2006/relationships" id="256" r:id="Rd9a319282a734aa1"/>
    <p:sldId xmlns:r="http://schemas.openxmlformats.org/officeDocument/2006/relationships" id="257" r:id="R874b5615839a4b55"/>
    <p:sldId xmlns:r="http://schemas.openxmlformats.org/officeDocument/2006/relationships" id="258" r:id="R3f0bae10b2ab4924"/>
    <p:sldId xmlns:r="http://schemas.openxmlformats.org/officeDocument/2006/relationships" id="259" r:id="Rb991edfccdf94e30"/>
    <p:sldId xmlns:r="http://schemas.openxmlformats.org/officeDocument/2006/relationships" id="260" r:id="Rccbd21abc17a4a79"/>
    <p:sldId xmlns:r="http://schemas.openxmlformats.org/officeDocument/2006/relationships" id="261" r:id="Rc88316b47d254a1f"/>
    <p:sldId xmlns:r="http://schemas.openxmlformats.org/officeDocument/2006/relationships" id="262" r:id="Rc0e3ef07990b45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b216b4d717474a" /><Relationship Type="http://schemas.openxmlformats.org/officeDocument/2006/relationships/slide" Target="/ppt/slides/slide1.xml" Id="Rd9a319282a734aa1" /><Relationship Type="http://schemas.openxmlformats.org/officeDocument/2006/relationships/slide" Target="/ppt/slides/slide2.xml" Id="R874b5615839a4b55" /><Relationship Type="http://schemas.openxmlformats.org/officeDocument/2006/relationships/slide" Target="/ppt/slides/slide3.xml" Id="R3f0bae10b2ab4924" /><Relationship Type="http://schemas.openxmlformats.org/officeDocument/2006/relationships/slide" Target="/ppt/slides/slide4.xml" Id="Rb991edfccdf94e30" /><Relationship Type="http://schemas.openxmlformats.org/officeDocument/2006/relationships/slide" Target="/ppt/slides/slide5.xml" Id="Rccbd21abc17a4a79" /><Relationship Type="http://schemas.openxmlformats.org/officeDocument/2006/relationships/slide" Target="/ppt/slides/slide6.xml" Id="Rc88316b47d254a1f" /><Relationship Type="http://schemas.openxmlformats.org/officeDocument/2006/relationships/slide" Target="/ppt/slides/slide7.xml" Id="Rc0e3ef07990b45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92c3e3d0844f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50be312bb4194" /><Relationship Type="http://schemas.openxmlformats.org/officeDocument/2006/relationships/theme" Target="/ppt/slideMasters/theme/theme1.xml" Id="Rfe387bc4d7c84f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f50be312bb41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bfb19e5b0a42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54518a10748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8d572c83f4b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ce6f1f4584c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66f8475ce4a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3e3d3b6ba4d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eeb722b0a4b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JON E. ROGNE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E. ROGNE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E. ROGNE AS ble etablert [år] og holder til i Røyse.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E. ROGNE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E. ROGNE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E. ROGNE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−26 260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16 050 300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17 808 427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E. ROGNE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ROGNE JON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E. ROGNE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Jon Erik Rogne, Viksveien 140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3530 Røyse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928 202 747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E. ROGNE AS</a:t>
            </a:r>
          </a:p>
        </p:txBody>
      </p:sp>
    </p:spTree>
  </p:cSld>
  <p:clrMapOvr>
    <a:masterClrMapping xmlns:a="http://schemas.openxmlformats.org/drawingml/2006/main"/>
  </p:clrMapOvr>
</p:sld>
</file>