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7d9ded2e0a44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9543a4afa2490e"/>
  </p:sldMasterIdLst>
  <p:sldIdLst>
    <p:sldId xmlns:r="http://schemas.openxmlformats.org/officeDocument/2006/relationships" id="256" r:id="R70df56999f0b4af8"/>
    <p:sldId xmlns:r="http://schemas.openxmlformats.org/officeDocument/2006/relationships" id="257" r:id="R4e064fcfdcba4c55"/>
    <p:sldId xmlns:r="http://schemas.openxmlformats.org/officeDocument/2006/relationships" id="258" r:id="R639e0b1edcf547be"/>
    <p:sldId xmlns:r="http://schemas.openxmlformats.org/officeDocument/2006/relationships" id="259" r:id="R1933ed14f0334ba5"/>
    <p:sldId xmlns:r="http://schemas.openxmlformats.org/officeDocument/2006/relationships" id="260" r:id="R38059a60101441d7"/>
    <p:sldId xmlns:r="http://schemas.openxmlformats.org/officeDocument/2006/relationships" id="261" r:id="R24768ad97eb84625"/>
    <p:sldId xmlns:r="http://schemas.openxmlformats.org/officeDocument/2006/relationships" id="262" r:id="R13d55a2c675d42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9543a4afa2490e" /><Relationship Type="http://schemas.openxmlformats.org/officeDocument/2006/relationships/slide" Target="/ppt/slides/slide1.xml" Id="R70df56999f0b4af8" /><Relationship Type="http://schemas.openxmlformats.org/officeDocument/2006/relationships/slide" Target="/ppt/slides/slide2.xml" Id="R4e064fcfdcba4c55" /><Relationship Type="http://schemas.openxmlformats.org/officeDocument/2006/relationships/slide" Target="/ppt/slides/slide3.xml" Id="R639e0b1edcf547be" /><Relationship Type="http://schemas.openxmlformats.org/officeDocument/2006/relationships/slide" Target="/ppt/slides/slide4.xml" Id="R1933ed14f0334ba5" /><Relationship Type="http://schemas.openxmlformats.org/officeDocument/2006/relationships/slide" Target="/ppt/slides/slide5.xml" Id="R38059a60101441d7" /><Relationship Type="http://schemas.openxmlformats.org/officeDocument/2006/relationships/slide" Target="/ppt/slides/slide6.xml" Id="R24768ad97eb84625" /><Relationship Type="http://schemas.openxmlformats.org/officeDocument/2006/relationships/slide" Target="/ppt/slides/slide7.xml" Id="R13d55a2c675d42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eb553c1e454b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c1cf1cf824397" /><Relationship Type="http://schemas.openxmlformats.org/officeDocument/2006/relationships/theme" Target="/ppt/slideMasters/theme/theme1.xml" Id="R46a187aacf2e44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1c1cf1cf8243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cc80db9b242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97b3b933041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d7313fcb841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e978b3e0a4b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b10e15aab45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cd9afa68b4d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2d106caf54c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FELDE HOLDING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442 455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FELDE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Felde, Dalavegen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928 221 563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