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2d4f5da48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c988b10884866"/>
  </p:sldMasterIdLst>
  <p:sldIdLst>
    <p:sldId xmlns:r="http://schemas.openxmlformats.org/officeDocument/2006/relationships" id="256" r:id="R29f556c59ef04a23"/>
    <p:sldId xmlns:r="http://schemas.openxmlformats.org/officeDocument/2006/relationships" id="257" r:id="R3addd07d986c43a6"/>
    <p:sldId xmlns:r="http://schemas.openxmlformats.org/officeDocument/2006/relationships" id="258" r:id="R85d46b6803014d2e"/>
    <p:sldId xmlns:r="http://schemas.openxmlformats.org/officeDocument/2006/relationships" id="259" r:id="R68f836e49b40444a"/>
    <p:sldId xmlns:r="http://schemas.openxmlformats.org/officeDocument/2006/relationships" id="260" r:id="Rce81367424ee4e23"/>
    <p:sldId xmlns:r="http://schemas.openxmlformats.org/officeDocument/2006/relationships" id="261" r:id="R89abdc396224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c988b10884866" /><Relationship Type="http://schemas.openxmlformats.org/officeDocument/2006/relationships/slide" Target="/ppt/slides/slide1.xml" Id="R29f556c59ef04a23" /><Relationship Type="http://schemas.openxmlformats.org/officeDocument/2006/relationships/slide" Target="/ppt/slides/slide2.xml" Id="R3addd07d986c43a6" /><Relationship Type="http://schemas.openxmlformats.org/officeDocument/2006/relationships/slide" Target="/ppt/slides/slide3.xml" Id="R85d46b6803014d2e" /><Relationship Type="http://schemas.openxmlformats.org/officeDocument/2006/relationships/slide" Target="/ppt/slides/slide4.xml" Id="R68f836e49b40444a" /><Relationship Type="http://schemas.openxmlformats.org/officeDocument/2006/relationships/slide" Target="/ppt/slides/slide5.xml" Id="Rce81367424ee4e23" /><Relationship Type="http://schemas.openxmlformats.org/officeDocument/2006/relationships/slide" Target="/ppt/slides/slide6.xml" Id="R89abdc396224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bd02c4bb3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b658926344638" /><Relationship Type="http://schemas.openxmlformats.org/officeDocument/2006/relationships/theme" Target="/ppt/slideMasters/theme/theme1.xml" Id="R623dbce81b2c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b65892634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bbaf22c5f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9868623d0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7cbd3eab44f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d4e6d998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64d1d3de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1e4ac239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