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f23605916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fe4ab588834b27"/>
  </p:sldMasterIdLst>
  <p:sldIdLst>
    <p:sldId xmlns:r="http://schemas.openxmlformats.org/officeDocument/2006/relationships" id="256" r:id="Rb0e544e8332e4a78"/>
    <p:sldId xmlns:r="http://schemas.openxmlformats.org/officeDocument/2006/relationships" id="257" r:id="R3ad66c654aac4171"/>
    <p:sldId xmlns:r="http://schemas.openxmlformats.org/officeDocument/2006/relationships" id="258" r:id="R382759fb03934943"/>
    <p:sldId xmlns:r="http://schemas.openxmlformats.org/officeDocument/2006/relationships" id="259" r:id="R796a111b8b074994"/>
    <p:sldId xmlns:r="http://schemas.openxmlformats.org/officeDocument/2006/relationships" id="260" r:id="R6e53a42e10364a0c"/>
    <p:sldId xmlns:r="http://schemas.openxmlformats.org/officeDocument/2006/relationships" id="261" r:id="R4933ff9a24f045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e4ab588834b27" /><Relationship Type="http://schemas.openxmlformats.org/officeDocument/2006/relationships/slide" Target="/ppt/slides/slide1.xml" Id="Rb0e544e8332e4a78" /><Relationship Type="http://schemas.openxmlformats.org/officeDocument/2006/relationships/slide" Target="/ppt/slides/slide2.xml" Id="R3ad66c654aac4171" /><Relationship Type="http://schemas.openxmlformats.org/officeDocument/2006/relationships/slide" Target="/ppt/slides/slide3.xml" Id="R382759fb03934943" /><Relationship Type="http://schemas.openxmlformats.org/officeDocument/2006/relationships/slide" Target="/ppt/slides/slide4.xml" Id="R796a111b8b074994" /><Relationship Type="http://schemas.openxmlformats.org/officeDocument/2006/relationships/slide" Target="/ppt/slides/slide5.xml" Id="R6e53a42e10364a0c" /><Relationship Type="http://schemas.openxmlformats.org/officeDocument/2006/relationships/slide" Target="/ppt/slides/slide6.xml" Id="R4933ff9a24f045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2b2e213424a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dcd983c1d4cb5" /><Relationship Type="http://schemas.openxmlformats.org/officeDocument/2006/relationships/theme" Target="/ppt/slideMasters/theme/theme1.xml" Id="Rb97deac5b4f547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fdcd983c1d4c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94e9a0ca248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74f580f8940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1bb8c980f4c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91972c4794b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28f0a8551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db87d29864c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DEAM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81 745 684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84 581 462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Malme, Remmemsvegen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928 249 220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