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acdb5dff7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943cc648647f9"/>
  </p:sldMasterIdLst>
  <p:sldIdLst>
    <p:sldId xmlns:r="http://schemas.openxmlformats.org/officeDocument/2006/relationships" id="256" r:id="Rfeb21954c6a3447f"/>
    <p:sldId xmlns:r="http://schemas.openxmlformats.org/officeDocument/2006/relationships" id="257" r:id="R2d5692402ceb4df5"/>
    <p:sldId xmlns:r="http://schemas.openxmlformats.org/officeDocument/2006/relationships" id="258" r:id="R2f19ca0aaaa34bf8"/>
    <p:sldId xmlns:r="http://schemas.openxmlformats.org/officeDocument/2006/relationships" id="259" r:id="Ra7ffbea023774c6b"/>
    <p:sldId xmlns:r="http://schemas.openxmlformats.org/officeDocument/2006/relationships" id="260" r:id="Rc18afa257ea2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943cc648647f9" /><Relationship Type="http://schemas.openxmlformats.org/officeDocument/2006/relationships/slide" Target="/ppt/slides/slide1.xml" Id="Rfeb21954c6a3447f" /><Relationship Type="http://schemas.openxmlformats.org/officeDocument/2006/relationships/slide" Target="/ppt/slides/slide2.xml" Id="R2d5692402ceb4df5" /><Relationship Type="http://schemas.openxmlformats.org/officeDocument/2006/relationships/slide" Target="/ppt/slides/slide3.xml" Id="R2f19ca0aaaa34bf8" /><Relationship Type="http://schemas.openxmlformats.org/officeDocument/2006/relationships/slide" Target="/ppt/slides/slide4.xml" Id="Ra7ffbea023774c6b" /><Relationship Type="http://schemas.openxmlformats.org/officeDocument/2006/relationships/slide" Target="/ppt/slides/slide5.xml" Id="Rc18afa257ea2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ae5e93419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841551374fab" /><Relationship Type="http://schemas.openxmlformats.org/officeDocument/2006/relationships/theme" Target="/ppt/slideMasters/theme/theme1.xml" Id="R004041db84aa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384155137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d7f62938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4420eb7b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a4595053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cbea971a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6ad1433d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