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ce35f0415a48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808ffadd724e00"/>
  </p:sldMasterIdLst>
  <p:sldIdLst>
    <p:sldId xmlns:r="http://schemas.openxmlformats.org/officeDocument/2006/relationships" id="256" r:id="R5c62961a4e5e4922"/>
    <p:sldId xmlns:r="http://schemas.openxmlformats.org/officeDocument/2006/relationships" id="257" r:id="R5ae78d2912344de9"/>
    <p:sldId xmlns:r="http://schemas.openxmlformats.org/officeDocument/2006/relationships" id="258" r:id="Rd7c5cc89b1d24140"/>
    <p:sldId xmlns:r="http://schemas.openxmlformats.org/officeDocument/2006/relationships" id="259" r:id="R2a58f9bc579e4c2f"/>
    <p:sldId xmlns:r="http://schemas.openxmlformats.org/officeDocument/2006/relationships" id="260" r:id="Raed0a8ac86764fa4"/>
    <p:sldId xmlns:r="http://schemas.openxmlformats.org/officeDocument/2006/relationships" id="261" r:id="Rae8d9599932247af"/>
    <p:sldId xmlns:r="http://schemas.openxmlformats.org/officeDocument/2006/relationships" id="262" r:id="R2a6911c1b90a43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808ffadd724e00" /><Relationship Type="http://schemas.openxmlformats.org/officeDocument/2006/relationships/slide" Target="/ppt/slides/slide1.xml" Id="R5c62961a4e5e4922" /><Relationship Type="http://schemas.openxmlformats.org/officeDocument/2006/relationships/slide" Target="/ppt/slides/slide2.xml" Id="R5ae78d2912344de9" /><Relationship Type="http://schemas.openxmlformats.org/officeDocument/2006/relationships/slide" Target="/ppt/slides/slide3.xml" Id="Rd7c5cc89b1d24140" /><Relationship Type="http://schemas.openxmlformats.org/officeDocument/2006/relationships/slide" Target="/ppt/slides/slide4.xml" Id="R2a58f9bc579e4c2f" /><Relationship Type="http://schemas.openxmlformats.org/officeDocument/2006/relationships/slide" Target="/ppt/slides/slide5.xml" Id="Raed0a8ac86764fa4" /><Relationship Type="http://schemas.openxmlformats.org/officeDocument/2006/relationships/slide" Target="/ppt/slides/slide6.xml" Id="Rae8d9599932247af" /><Relationship Type="http://schemas.openxmlformats.org/officeDocument/2006/relationships/slide" Target="/ppt/slides/slide7.xml" Id="R2a6911c1b90a43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0c18a226294d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4189a1eae46e4" /><Relationship Type="http://schemas.openxmlformats.org/officeDocument/2006/relationships/theme" Target="/ppt/slideMasters/theme/theme1.xml" Id="R9fe44761734f40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d4189a1eae46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7d8cc8aa34f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0da7f757a4a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928cffe7b4d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ae76f4c8f4a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49e1e448b4d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9dd6d440745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d78277ef940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CPPF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CPPF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14 674 602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