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f50710d78647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2c7af6849f4e9c"/>
  </p:sldMasterIdLst>
  <p:sldIdLst>
    <p:sldId xmlns:r="http://schemas.openxmlformats.org/officeDocument/2006/relationships" id="256" r:id="Ra26cfbd871c64c4b"/>
    <p:sldId xmlns:r="http://schemas.openxmlformats.org/officeDocument/2006/relationships" id="257" r:id="R6c6dc252d28645eb"/>
    <p:sldId xmlns:r="http://schemas.openxmlformats.org/officeDocument/2006/relationships" id="258" r:id="R964e7350ae4f47e6"/>
    <p:sldId xmlns:r="http://schemas.openxmlformats.org/officeDocument/2006/relationships" id="259" r:id="Rc6e8410694534fc6"/>
    <p:sldId xmlns:r="http://schemas.openxmlformats.org/officeDocument/2006/relationships" id="260" r:id="Rcc322801d8134aa1"/>
    <p:sldId xmlns:r="http://schemas.openxmlformats.org/officeDocument/2006/relationships" id="261" r:id="Rc6bfe71bc6c240f9"/>
    <p:sldId xmlns:r="http://schemas.openxmlformats.org/officeDocument/2006/relationships" id="262" r:id="R0fd76db0551c47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c7af6849f4e9c" /><Relationship Type="http://schemas.openxmlformats.org/officeDocument/2006/relationships/slide" Target="/ppt/slides/slide1.xml" Id="Ra26cfbd871c64c4b" /><Relationship Type="http://schemas.openxmlformats.org/officeDocument/2006/relationships/slide" Target="/ppt/slides/slide2.xml" Id="R6c6dc252d28645eb" /><Relationship Type="http://schemas.openxmlformats.org/officeDocument/2006/relationships/slide" Target="/ppt/slides/slide3.xml" Id="R964e7350ae4f47e6" /><Relationship Type="http://schemas.openxmlformats.org/officeDocument/2006/relationships/slide" Target="/ppt/slides/slide4.xml" Id="Rc6e8410694534fc6" /><Relationship Type="http://schemas.openxmlformats.org/officeDocument/2006/relationships/slide" Target="/ppt/slides/slide5.xml" Id="Rcc322801d8134aa1" /><Relationship Type="http://schemas.openxmlformats.org/officeDocument/2006/relationships/slide" Target="/ppt/slides/slide6.xml" Id="Rc6bfe71bc6c240f9" /><Relationship Type="http://schemas.openxmlformats.org/officeDocument/2006/relationships/slide" Target="/ppt/slides/slide7.xml" Id="R0fd76db0551c47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0e4d025e846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938138be14793" /><Relationship Type="http://schemas.openxmlformats.org/officeDocument/2006/relationships/theme" Target="/ppt/slideMasters/theme/theme1.xml" Id="R9200103c127a47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5938138be147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ac5bdf9a447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b85566c6947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5652e477b4e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b7b39e5724f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afef662e04f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b776bdd4243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a0544442141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1 149 573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M MOLNES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Waalers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