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da21d2148b4e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c4b413248b4ccc"/>
  </p:sldMasterIdLst>
  <p:sldIdLst>
    <p:sldId xmlns:r="http://schemas.openxmlformats.org/officeDocument/2006/relationships" id="256" r:id="Rd79fe3ce86c34390"/>
    <p:sldId xmlns:r="http://schemas.openxmlformats.org/officeDocument/2006/relationships" id="257" r:id="R52a92448e4324794"/>
    <p:sldId xmlns:r="http://schemas.openxmlformats.org/officeDocument/2006/relationships" id="258" r:id="R4005cfbf8e4841bc"/>
    <p:sldId xmlns:r="http://schemas.openxmlformats.org/officeDocument/2006/relationships" id="259" r:id="Rb343de5f40c04e1f"/>
    <p:sldId xmlns:r="http://schemas.openxmlformats.org/officeDocument/2006/relationships" id="260" r:id="Ra26edfff97f146a5"/>
    <p:sldId xmlns:r="http://schemas.openxmlformats.org/officeDocument/2006/relationships" id="261" r:id="R30252243aef84365"/>
    <p:sldId xmlns:r="http://schemas.openxmlformats.org/officeDocument/2006/relationships" id="262" r:id="R46bfabe7642c47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c4b413248b4ccc" /><Relationship Type="http://schemas.openxmlformats.org/officeDocument/2006/relationships/slide" Target="/ppt/slides/slide1.xml" Id="Rd79fe3ce86c34390" /><Relationship Type="http://schemas.openxmlformats.org/officeDocument/2006/relationships/slide" Target="/ppt/slides/slide2.xml" Id="R52a92448e4324794" /><Relationship Type="http://schemas.openxmlformats.org/officeDocument/2006/relationships/slide" Target="/ppt/slides/slide3.xml" Id="R4005cfbf8e4841bc" /><Relationship Type="http://schemas.openxmlformats.org/officeDocument/2006/relationships/slide" Target="/ppt/slides/slide4.xml" Id="Rb343de5f40c04e1f" /><Relationship Type="http://schemas.openxmlformats.org/officeDocument/2006/relationships/slide" Target="/ppt/slides/slide5.xml" Id="Ra26edfff97f146a5" /><Relationship Type="http://schemas.openxmlformats.org/officeDocument/2006/relationships/slide" Target="/ppt/slides/slide6.xml" Id="R30252243aef84365" /><Relationship Type="http://schemas.openxmlformats.org/officeDocument/2006/relationships/slide" Target="/ppt/slides/slide7.xml" Id="R46bfabe7642c47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04827c29db44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27d801a5347c3" /><Relationship Type="http://schemas.openxmlformats.org/officeDocument/2006/relationships/theme" Target="/ppt/slideMasters/theme/theme1.xml" Id="Rba362490e84d45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927d801a5347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7016f5a4143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5f4e92f1447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ac69f2e6b4c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64350dd904c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c4fe1b3df44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f8ee0eab245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f6e90efbd40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NKH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NKH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1 123 465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1 152 694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ØIVIND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928 277 143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