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2f09ec9eb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ce6ea99c04cb2"/>
  </p:sldMasterIdLst>
  <p:sldIdLst>
    <p:sldId xmlns:r="http://schemas.openxmlformats.org/officeDocument/2006/relationships" id="256" r:id="R1c45147c150d462b"/>
    <p:sldId xmlns:r="http://schemas.openxmlformats.org/officeDocument/2006/relationships" id="257" r:id="R8194b177e6034d75"/>
    <p:sldId xmlns:r="http://schemas.openxmlformats.org/officeDocument/2006/relationships" id="258" r:id="R13895c81a85b4510"/>
    <p:sldId xmlns:r="http://schemas.openxmlformats.org/officeDocument/2006/relationships" id="259" r:id="Rb35f0647e7f44584"/>
    <p:sldId xmlns:r="http://schemas.openxmlformats.org/officeDocument/2006/relationships" id="260" r:id="R5d43de99d61d41e6"/>
    <p:sldId xmlns:r="http://schemas.openxmlformats.org/officeDocument/2006/relationships" id="261" r:id="R265f363f15494b83"/>
    <p:sldId xmlns:r="http://schemas.openxmlformats.org/officeDocument/2006/relationships" id="262" r:id="R096a2ef4a0f4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ce6ea99c04cb2" /><Relationship Type="http://schemas.openxmlformats.org/officeDocument/2006/relationships/slide" Target="/ppt/slides/slide1.xml" Id="R1c45147c150d462b" /><Relationship Type="http://schemas.openxmlformats.org/officeDocument/2006/relationships/slide" Target="/ppt/slides/slide2.xml" Id="R8194b177e6034d75" /><Relationship Type="http://schemas.openxmlformats.org/officeDocument/2006/relationships/slide" Target="/ppt/slides/slide3.xml" Id="R13895c81a85b4510" /><Relationship Type="http://schemas.openxmlformats.org/officeDocument/2006/relationships/slide" Target="/ppt/slides/slide4.xml" Id="Rb35f0647e7f44584" /><Relationship Type="http://schemas.openxmlformats.org/officeDocument/2006/relationships/slide" Target="/ppt/slides/slide5.xml" Id="R5d43de99d61d41e6" /><Relationship Type="http://schemas.openxmlformats.org/officeDocument/2006/relationships/slide" Target="/ppt/slides/slide6.xml" Id="R265f363f15494b83" /><Relationship Type="http://schemas.openxmlformats.org/officeDocument/2006/relationships/slide" Target="/ppt/slides/slide7.xml" Id="R096a2ef4a0f4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1a51b4117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182de8344733" /><Relationship Type="http://schemas.openxmlformats.org/officeDocument/2006/relationships/theme" Target="/ppt/slideMasters/theme/theme1.xml" Id="Rf88d84f51aba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0182de834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e61a4faa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dabc6ba1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91e9ad2f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83255ffb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cd37466d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60285bb1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c0976c572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