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6f50b7d92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89101aed74f05"/>
  </p:sldMasterIdLst>
  <p:sldIdLst>
    <p:sldId xmlns:r="http://schemas.openxmlformats.org/officeDocument/2006/relationships" id="256" r:id="Rb25deec2e5aa4a02"/>
    <p:sldId xmlns:r="http://schemas.openxmlformats.org/officeDocument/2006/relationships" id="257" r:id="Re0637cc894444e41"/>
    <p:sldId xmlns:r="http://schemas.openxmlformats.org/officeDocument/2006/relationships" id="258" r:id="R1017a75099b447d3"/>
    <p:sldId xmlns:r="http://schemas.openxmlformats.org/officeDocument/2006/relationships" id="259" r:id="Ra2816fa94fa847b9"/>
    <p:sldId xmlns:r="http://schemas.openxmlformats.org/officeDocument/2006/relationships" id="260" r:id="R1a81e6ab8c214082"/>
    <p:sldId xmlns:r="http://schemas.openxmlformats.org/officeDocument/2006/relationships" id="261" r:id="R6cc393bf4c684878"/>
    <p:sldId xmlns:r="http://schemas.openxmlformats.org/officeDocument/2006/relationships" id="262" r:id="R2ef90493fd9643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89101aed74f05" /><Relationship Type="http://schemas.openxmlformats.org/officeDocument/2006/relationships/slide" Target="/ppt/slides/slide1.xml" Id="Rb25deec2e5aa4a02" /><Relationship Type="http://schemas.openxmlformats.org/officeDocument/2006/relationships/slide" Target="/ppt/slides/slide2.xml" Id="Re0637cc894444e41" /><Relationship Type="http://schemas.openxmlformats.org/officeDocument/2006/relationships/slide" Target="/ppt/slides/slide3.xml" Id="R1017a75099b447d3" /><Relationship Type="http://schemas.openxmlformats.org/officeDocument/2006/relationships/slide" Target="/ppt/slides/slide4.xml" Id="Ra2816fa94fa847b9" /><Relationship Type="http://schemas.openxmlformats.org/officeDocument/2006/relationships/slide" Target="/ppt/slides/slide5.xml" Id="R1a81e6ab8c214082" /><Relationship Type="http://schemas.openxmlformats.org/officeDocument/2006/relationships/slide" Target="/ppt/slides/slide6.xml" Id="R6cc393bf4c684878" /><Relationship Type="http://schemas.openxmlformats.org/officeDocument/2006/relationships/slide" Target="/ppt/slides/slide7.xml" Id="R2ef90493fd9643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7b186d6e1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e2c25195b45c4" /><Relationship Type="http://schemas.openxmlformats.org/officeDocument/2006/relationships/theme" Target="/ppt/slideMasters/theme/theme1.xml" Id="Rb38d35bc17ae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e2c25195b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4698cfe3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d9a9adefb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356d42e6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6f7a2a1b9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cd727300b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fe8cfe246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48695dba24e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THOMAS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HOSJ HOLDING AS</a:t>
            </a:r>
          </a:p>
        </p:txBody>
      </p:sp>
    </p:spTree>
  </p:cSld>
  <p:clrMapOvr>
    <a:masterClrMapping xmlns:a="http://schemas.openxmlformats.org/drawingml/2006/main"/>
  </p:clrMapOvr>
</p:sld>
</file>