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2df88835a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aaeed7e124d10"/>
  </p:sldMasterIdLst>
  <p:sldIdLst>
    <p:sldId xmlns:r="http://schemas.openxmlformats.org/officeDocument/2006/relationships" id="256" r:id="R8105669ec4e14164"/>
    <p:sldId xmlns:r="http://schemas.openxmlformats.org/officeDocument/2006/relationships" id="257" r:id="R56a285d7c1c44e12"/>
    <p:sldId xmlns:r="http://schemas.openxmlformats.org/officeDocument/2006/relationships" id="258" r:id="R1596de3074d747e1"/>
    <p:sldId xmlns:r="http://schemas.openxmlformats.org/officeDocument/2006/relationships" id="259" r:id="R7879a7fefd694f7f"/>
    <p:sldId xmlns:r="http://schemas.openxmlformats.org/officeDocument/2006/relationships" id="260" r:id="R5cde39294e4d464a"/>
    <p:sldId xmlns:r="http://schemas.openxmlformats.org/officeDocument/2006/relationships" id="261" r:id="Rfcbeaac8c6184f3e"/>
    <p:sldId xmlns:r="http://schemas.openxmlformats.org/officeDocument/2006/relationships" id="262" r:id="Re1ddcfa32575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aaeed7e124d10" /><Relationship Type="http://schemas.openxmlformats.org/officeDocument/2006/relationships/slide" Target="/ppt/slides/slide1.xml" Id="R8105669ec4e14164" /><Relationship Type="http://schemas.openxmlformats.org/officeDocument/2006/relationships/slide" Target="/ppt/slides/slide2.xml" Id="R56a285d7c1c44e12" /><Relationship Type="http://schemas.openxmlformats.org/officeDocument/2006/relationships/slide" Target="/ppt/slides/slide3.xml" Id="R1596de3074d747e1" /><Relationship Type="http://schemas.openxmlformats.org/officeDocument/2006/relationships/slide" Target="/ppt/slides/slide4.xml" Id="R7879a7fefd694f7f" /><Relationship Type="http://schemas.openxmlformats.org/officeDocument/2006/relationships/slide" Target="/ppt/slides/slide5.xml" Id="R5cde39294e4d464a" /><Relationship Type="http://schemas.openxmlformats.org/officeDocument/2006/relationships/slide" Target="/ppt/slides/slide6.xml" Id="Rfcbeaac8c6184f3e" /><Relationship Type="http://schemas.openxmlformats.org/officeDocument/2006/relationships/slide" Target="/ppt/slides/slide7.xml" Id="Re1ddcfa32575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148920320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8e4c53554655" /><Relationship Type="http://schemas.openxmlformats.org/officeDocument/2006/relationships/theme" Target="/ppt/slideMasters/theme/theme1.xml" Id="R785417a2656e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68e4c5355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a6d49e35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09ef011f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9b7699a2f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d0763ccb7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3520f095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f0accc48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c0d1a3d82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31 849 763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259 770 073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259 871 764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