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683c8573c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bdffed03443f6"/>
  </p:sldMasterIdLst>
  <p:sldIdLst>
    <p:sldId xmlns:r="http://schemas.openxmlformats.org/officeDocument/2006/relationships" id="256" r:id="R2ee4128856de4991"/>
    <p:sldId xmlns:r="http://schemas.openxmlformats.org/officeDocument/2006/relationships" id="257" r:id="R37046e4f28274340"/>
    <p:sldId xmlns:r="http://schemas.openxmlformats.org/officeDocument/2006/relationships" id="258" r:id="Rb9f83b41a63e4ad7"/>
    <p:sldId xmlns:r="http://schemas.openxmlformats.org/officeDocument/2006/relationships" id="259" r:id="R1030f93a204b4f69"/>
    <p:sldId xmlns:r="http://schemas.openxmlformats.org/officeDocument/2006/relationships" id="260" r:id="R7c291623523e4ad1"/>
    <p:sldId xmlns:r="http://schemas.openxmlformats.org/officeDocument/2006/relationships" id="261" r:id="R84192dda6455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bdffed03443f6" /><Relationship Type="http://schemas.openxmlformats.org/officeDocument/2006/relationships/slide" Target="/ppt/slides/slide1.xml" Id="R2ee4128856de4991" /><Relationship Type="http://schemas.openxmlformats.org/officeDocument/2006/relationships/slide" Target="/ppt/slides/slide2.xml" Id="R37046e4f28274340" /><Relationship Type="http://schemas.openxmlformats.org/officeDocument/2006/relationships/slide" Target="/ppt/slides/slide3.xml" Id="Rb9f83b41a63e4ad7" /><Relationship Type="http://schemas.openxmlformats.org/officeDocument/2006/relationships/slide" Target="/ppt/slides/slide4.xml" Id="R1030f93a204b4f69" /><Relationship Type="http://schemas.openxmlformats.org/officeDocument/2006/relationships/slide" Target="/ppt/slides/slide5.xml" Id="R7c291623523e4ad1" /><Relationship Type="http://schemas.openxmlformats.org/officeDocument/2006/relationships/slide" Target="/ppt/slides/slide6.xml" Id="R84192dda6455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7a6f16be0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ec649f114c2f" /><Relationship Type="http://schemas.openxmlformats.org/officeDocument/2006/relationships/theme" Target="/ppt/slideMasters/theme/theme1.xml" Id="R4654614f9b76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eec649f11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084fdfdf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2478e8bd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fc840c28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4bc3f931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ef5a5a81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136262d3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