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d33ab6b64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733f734b9541cd"/>
  </p:sldMasterIdLst>
  <p:sldIdLst>
    <p:sldId xmlns:r="http://schemas.openxmlformats.org/officeDocument/2006/relationships" id="256" r:id="Rd29a07506bcf4e15"/>
    <p:sldId xmlns:r="http://schemas.openxmlformats.org/officeDocument/2006/relationships" id="257" r:id="Rafc5d30583ef42f6"/>
    <p:sldId xmlns:r="http://schemas.openxmlformats.org/officeDocument/2006/relationships" id="258" r:id="R4cfc24fcf955432f"/>
    <p:sldId xmlns:r="http://schemas.openxmlformats.org/officeDocument/2006/relationships" id="259" r:id="R251522afedea4c1f"/>
    <p:sldId xmlns:r="http://schemas.openxmlformats.org/officeDocument/2006/relationships" id="260" r:id="R7d411b6a294c4707"/>
    <p:sldId xmlns:r="http://schemas.openxmlformats.org/officeDocument/2006/relationships" id="261" r:id="R202e67e24e384371"/>
    <p:sldId xmlns:r="http://schemas.openxmlformats.org/officeDocument/2006/relationships" id="262" r:id="Rdef798f03622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33f734b9541cd" /><Relationship Type="http://schemas.openxmlformats.org/officeDocument/2006/relationships/slide" Target="/ppt/slides/slide1.xml" Id="Rd29a07506bcf4e15" /><Relationship Type="http://schemas.openxmlformats.org/officeDocument/2006/relationships/slide" Target="/ppt/slides/slide2.xml" Id="Rafc5d30583ef42f6" /><Relationship Type="http://schemas.openxmlformats.org/officeDocument/2006/relationships/slide" Target="/ppt/slides/slide3.xml" Id="R4cfc24fcf955432f" /><Relationship Type="http://schemas.openxmlformats.org/officeDocument/2006/relationships/slide" Target="/ppt/slides/slide4.xml" Id="R251522afedea4c1f" /><Relationship Type="http://schemas.openxmlformats.org/officeDocument/2006/relationships/slide" Target="/ppt/slides/slide5.xml" Id="R7d411b6a294c4707" /><Relationship Type="http://schemas.openxmlformats.org/officeDocument/2006/relationships/slide" Target="/ppt/slides/slide6.xml" Id="R202e67e24e384371" /><Relationship Type="http://schemas.openxmlformats.org/officeDocument/2006/relationships/slide" Target="/ppt/slides/slide7.xml" Id="Rdef798f03622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1e3d44e77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d56164a994c06" /><Relationship Type="http://schemas.openxmlformats.org/officeDocument/2006/relationships/theme" Target="/ppt/slideMasters/theme/theme1.xml" Id="Rf03052036022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d56164a99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378590af1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d171bfe33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b0105e163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aa38064d6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0f558bdd04d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37fdcb9e8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2cba2d67042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ANNE-LENE LANGØY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27 215 442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72 375 114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72 542 759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ANNE-LENE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