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c702f9fd2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60dd95d044504"/>
  </p:sldMasterIdLst>
  <p:sldIdLst>
    <p:sldId xmlns:r="http://schemas.openxmlformats.org/officeDocument/2006/relationships" id="256" r:id="R9fcdc5dc491a49e6"/>
    <p:sldId xmlns:r="http://schemas.openxmlformats.org/officeDocument/2006/relationships" id="257" r:id="R5429ac22bd8f40dc"/>
    <p:sldId xmlns:r="http://schemas.openxmlformats.org/officeDocument/2006/relationships" id="258" r:id="R38cbb958533b4229"/>
    <p:sldId xmlns:r="http://schemas.openxmlformats.org/officeDocument/2006/relationships" id="259" r:id="R0b15a839c9ae4b4f"/>
    <p:sldId xmlns:r="http://schemas.openxmlformats.org/officeDocument/2006/relationships" id="260" r:id="R1393c98994c04bef"/>
    <p:sldId xmlns:r="http://schemas.openxmlformats.org/officeDocument/2006/relationships" id="261" r:id="Re8892fba18ee46f2"/>
    <p:sldId xmlns:r="http://schemas.openxmlformats.org/officeDocument/2006/relationships" id="262" r:id="R2c04dd09f570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60dd95d044504" /><Relationship Type="http://schemas.openxmlformats.org/officeDocument/2006/relationships/slide" Target="/ppt/slides/slide1.xml" Id="R9fcdc5dc491a49e6" /><Relationship Type="http://schemas.openxmlformats.org/officeDocument/2006/relationships/slide" Target="/ppt/slides/slide2.xml" Id="R5429ac22bd8f40dc" /><Relationship Type="http://schemas.openxmlformats.org/officeDocument/2006/relationships/slide" Target="/ppt/slides/slide3.xml" Id="R38cbb958533b4229" /><Relationship Type="http://schemas.openxmlformats.org/officeDocument/2006/relationships/slide" Target="/ppt/slides/slide4.xml" Id="R0b15a839c9ae4b4f" /><Relationship Type="http://schemas.openxmlformats.org/officeDocument/2006/relationships/slide" Target="/ppt/slides/slide5.xml" Id="R1393c98994c04bef" /><Relationship Type="http://schemas.openxmlformats.org/officeDocument/2006/relationships/slide" Target="/ppt/slides/slide6.xml" Id="Re8892fba18ee46f2" /><Relationship Type="http://schemas.openxmlformats.org/officeDocument/2006/relationships/slide" Target="/ppt/slides/slide7.xml" Id="R2c04dd09f570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807b21491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758db73746e8" /><Relationship Type="http://schemas.openxmlformats.org/officeDocument/2006/relationships/theme" Target="/ppt/slideMasters/theme/theme1.xml" Id="R5a93c2febef4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8758db737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e8fc820d4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996b25f47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5da611f0e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c8767b952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0092fc0e6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f5ab69778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0f44ce1f6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GYNTLAND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ble etablert [år] og holder til i Tennfjord.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27 030 297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65 727 541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65 863 159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PER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Tennfjordneset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6264 Tennfjord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