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109a0dc22746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2b023679fc47f8"/>
  </p:sldMasterIdLst>
  <p:sldIdLst>
    <p:sldId xmlns:r="http://schemas.openxmlformats.org/officeDocument/2006/relationships" id="256" r:id="R7d4d095dc0df4bb3"/>
    <p:sldId xmlns:r="http://schemas.openxmlformats.org/officeDocument/2006/relationships" id="257" r:id="R66113f917f6c4edd"/>
    <p:sldId xmlns:r="http://schemas.openxmlformats.org/officeDocument/2006/relationships" id="258" r:id="Rde96a961e8dc410a"/>
    <p:sldId xmlns:r="http://schemas.openxmlformats.org/officeDocument/2006/relationships" id="259" r:id="R1cc9c706fba74a02"/>
    <p:sldId xmlns:r="http://schemas.openxmlformats.org/officeDocument/2006/relationships" id="260" r:id="Rb335d8d829bb4b4d"/>
    <p:sldId xmlns:r="http://schemas.openxmlformats.org/officeDocument/2006/relationships" id="261" r:id="R3ba277c192cb4e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b023679fc47f8" /><Relationship Type="http://schemas.openxmlformats.org/officeDocument/2006/relationships/slide" Target="/ppt/slides/slide1.xml" Id="R7d4d095dc0df4bb3" /><Relationship Type="http://schemas.openxmlformats.org/officeDocument/2006/relationships/slide" Target="/ppt/slides/slide2.xml" Id="R66113f917f6c4edd" /><Relationship Type="http://schemas.openxmlformats.org/officeDocument/2006/relationships/slide" Target="/ppt/slides/slide3.xml" Id="Rde96a961e8dc410a" /><Relationship Type="http://schemas.openxmlformats.org/officeDocument/2006/relationships/slide" Target="/ppt/slides/slide4.xml" Id="R1cc9c706fba74a02" /><Relationship Type="http://schemas.openxmlformats.org/officeDocument/2006/relationships/slide" Target="/ppt/slides/slide5.xml" Id="Rb335d8d829bb4b4d" /><Relationship Type="http://schemas.openxmlformats.org/officeDocument/2006/relationships/slide" Target="/ppt/slides/slide6.xml" Id="R3ba277c192cb4e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1672d7a6f49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a7b81d073456c" /><Relationship Type="http://schemas.openxmlformats.org/officeDocument/2006/relationships/theme" Target="/ppt/slideMasters/theme/theme1.xml" Id="Rf65dab992b6f4d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6a7b81d07345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977c81e5541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5c6e570f043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0825890b246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746b183cd47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d5dbc3e8844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be99a03324a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DOSMIL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DOSMIL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DOSMIL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DOSMIL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DOSMIL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DOSMIL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Silje Langøy, Strålsjøåsveien 524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928 284 697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DOSMIL AS</a:t>
            </a:r>
          </a:p>
        </p:txBody>
      </p:sp>
    </p:spTree>
  </p:cSld>
  <p:clrMapOvr>
    <a:masterClrMapping xmlns:a="http://schemas.openxmlformats.org/drawingml/2006/main"/>
  </p:clrMapOvr>
</p:sld>
</file>