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62b9835cf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e728bbb054264"/>
  </p:sldMasterIdLst>
  <p:sldIdLst>
    <p:sldId xmlns:r="http://schemas.openxmlformats.org/officeDocument/2006/relationships" id="256" r:id="Rfd87c4a0b3594e71"/>
    <p:sldId xmlns:r="http://schemas.openxmlformats.org/officeDocument/2006/relationships" id="257" r:id="Rc1f131cb5e0a49a2"/>
    <p:sldId xmlns:r="http://schemas.openxmlformats.org/officeDocument/2006/relationships" id="258" r:id="R666393eb70fb445a"/>
    <p:sldId xmlns:r="http://schemas.openxmlformats.org/officeDocument/2006/relationships" id="259" r:id="Rb95372d391564e37"/>
    <p:sldId xmlns:r="http://schemas.openxmlformats.org/officeDocument/2006/relationships" id="260" r:id="R3cbfb5b991f340fb"/>
    <p:sldId xmlns:r="http://schemas.openxmlformats.org/officeDocument/2006/relationships" id="261" r:id="R5b71b4f1987c4f97"/>
    <p:sldId xmlns:r="http://schemas.openxmlformats.org/officeDocument/2006/relationships" id="262" r:id="R952dc1611c0d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e728bbb054264" /><Relationship Type="http://schemas.openxmlformats.org/officeDocument/2006/relationships/slide" Target="/ppt/slides/slide1.xml" Id="Rfd87c4a0b3594e71" /><Relationship Type="http://schemas.openxmlformats.org/officeDocument/2006/relationships/slide" Target="/ppt/slides/slide2.xml" Id="Rc1f131cb5e0a49a2" /><Relationship Type="http://schemas.openxmlformats.org/officeDocument/2006/relationships/slide" Target="/ppt/slides/slide3.xml" Id="R666393eb70fb445a" /><Relationship Type="http://schemas.openxmlformats.org/officeDocument/2006/relationships/slide" Target="/ppt/slides/slide4.xml" Id="Rb95372d391564e37" /><Relationship Type="http://schemas.openxmlformats.org/officeDocument/2006/relationships/slide" Target="/ppt/slides/slide5.xml" Id="R3cbfb5b991f340fb" /><Relationship Type="http://schemas.openxmlformats.org/officeDocument/2006/relationships/slide" Target="/ppt/slides/slide6.xml" Id="R5b71b4f1987c4f97" /><Relationship Type="http://schemas.openxmlformats.org/officeDocument/2006/relationships/slide" Target="/ppt/slides/slide7.xml" Id="R952dc1611c0d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b34771f5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9dd523e34e9a" /><Relationship Type="http://schemas.openxmlformats.org/officeDocument/2006/relationships/theme" Target="/ppt/slideMasters/theme/theme1.xml" Id="Reeb8dba87e5d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49dd523e3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94af9746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17370f2c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186e937d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9b0cd401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8b886cc6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67a142f4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70dc20bd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