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b07c5583c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80f4c55b794cbe"/>
  </p:sldMasterIdLst>
  <p:sldIdLst>
    <p:sldId xmlns:r="http://schemas.openxmlformats.org/officeDocument/2006/relationships" id="256" r:id="R0dfe692735504cb5"/>
    <p:sldId xmlns:r="http://schemas.openxmlformats.org/officeDocument/2006/relationships" id="257" r:id="Rfecf3543553043f7"/>
    <p:sldId xmlns:r="http://schemas.openxmlformats.org/officeDocument/2006/relationships" id="258" r:id="R43247bfbf2134a45"/>
    <p:sldId xmlns:r="http://schemas.openxmlformats.org/officeDocument/2006/relationships" id="259" r:id="Rce7ff41955d34b5b"/>
    <p:sldId xmlns:r="http://schemas.openxmlformats.org/officeDocument/2006/relationships" id="260" r:id="Reefe0fa529064cf9"/>
    <p:sldId xmlns:r="http://schemas.openxmlformats.org/officeDocument/2006/relationships" id="261" r:id="Rbb8109490d3b4f31"/>
    <p:sldId xmlns:r="http://schemas.openxmlformats.org/officeDocument/2006/relationships" id="262" r:id="R4352f18fa35b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0f4c55b794cbe" /><Relationship Type="http://schemas.openxmlformats.org/officeDocument/2006/relationships/slide" Target="/ppt/slides/slide1.xml" Id="R0dfe692735504cb5" /><Relationship Type="http://schemas.openxmlformats.org/officeDocument/2006/relationships/slide" Target="/ppt/slides/slide2.xml" Id="Rfecf3543553043f7" /><Relationship Type="http://schemas.openxmlformats.org/officeDocument/2006/relationships/slide" Target="/ppt/slides/slide3.xml" Id="R43247bfbf2134a45" /><Relationship Type="http://schemas.openxmlformats.org/officeDocument/2006/relationships/slide" Target="/ppt/slides/slide4.xml" Id="Rce7ff41955d34b5b" /><Relationship Type="http://schemas.openxmlformats.org/officeDocument/2006/relationships/slide" Target="/ppt/slides/slide5.xml" Id="Reefe0fa529064cf9" /><Relationship Type="http://schemas.openxmlformats.org/officeDocument/2006/relationships/slide" Target="/ppt/slides/slide6.xml" Id="Rbb8109490d3b4f31" /><Relationship Type="http://schemas.openxmlformats.org/officeDocument/2006/relationships/slide" Target="/ppt/slides/slide7.xml" Id="R4352f18fa35b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1a402270f4a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cd743db9a40bc" /><Relationship Type="http://schemas.openxmlformats.org/officeDocument/2006/relationships/theme" Target="/ppt/slideMasters/theme/theme1.xml" Id="Rdb994dbf54554d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cd743db9a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6e27bc8f48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6a6b3601c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e48ec68eb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832fac864e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98eb2a82844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0be06e1454d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8c9be7a4f40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CAMPANULE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CAMPANULE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37 640 502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38 885 889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FRANK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Bergrådveien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