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8e3d20368140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a2bb2fde57432b"/>
  </p:sldMasterIdLst>
  <p:sldIdLst>
    <p:sldId xmlns:r="http://schemas.openxmlformats.org/officeDocument/2006/relationships" id="256" r:id="R5818be3039324f28"/>
    <p:sldId xmlns:r="http://schemas.openxmlformats.org/officeDocument/2006/relationships" id="257" r:id="R41e699aea4784bfb"/>
    <p:sldId xmlns:r="http://schemas.openxmlformats.org/officeDocument/2006/relationships" id="258" r:id="R4e574b5c051e4606"/>
    <p:sldId xmlns:r="http://schemas.openxmlformats.org/officeDocument/2006/relationships" id="259" r:id="R2fed9b2f359b4616"/>
    <p:sldId xmlns:r="http://schemas.openxmlformats.org/officeDocument/2006/relationships" id="260" r:id="Rc13fd1ac3949435e"/>
    <p:sldId xmlns:r="http://schemas.openxmlformats.org/officeDocument/2006/relationships" id="261" r:id="R8b24ad9f42fd4931"/>
    <p:sldId xmlns:r="http://schemas.openxmlformats.org/officeDocument/2006/relationships" id="262" r:id="R556a39efbfac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2bb2fde57432b" /><Relationship Type="http://schemas.openxmlformats.org/officeDocument/2006/relationships/slide" Target="/ppt/slides/slide1.xml" Id="R5818be3039324f28" /><Relationship Type="http://schemas.openxmlformats.org/officeDocument/2006/relationships/slide" Target="/ppt/slides/slide2.xml" Id="R41e699aea4784bfb" /><Relationship Type="http://schemas.openxmlformats.org/officeDocument/2006/relationships/slide" Target="/ppt/slides/slide3.xml" Id="R4e574b5c051e4606" /><Relationship Type="http://schemas.openxmlformats.org/officeDocument/2006/relationships/slide" Target="/ppt/slides/slide4.xml" Id="R2fed9b2f359b4616" /><Relationship Type="http://schemas.openxmlformats.org/officeDocument/2006/relationships/slide" Target="/ppt/slides/slide5.xml" Id="Rc13fd1ac3949435e" /><Relationship Type="http://schemas.openxmlformats.org/officeDocument/2006/relationships/slide" Target="/ppt/slides/slide6.xml" Id="R8b24ad9f42fd4931" /><Relationship Type="http://schemas.openxmlformats.org/officeDocument/2006/relationships/slide" Target="/ppt/slides/slide7.xml" Id="R556a39efbfac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8286b0bc240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4c01b2d5a4998" /><Relationship Type="http://schemas.openxmlformats.org/officeDocument/2006/relationships/theme" Target="/ppt/slideMasters/theme/theme1.xml" Id="R4b50cb32b4c0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4c01b2d5a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70aa0e85a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f14083fc149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fb01181044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71b8a7573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637a9ea5449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ee50be7f3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6c0ea281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PARAPLY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CROSSCONSULT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Norik AS, Aker Stadion, inngang 7, Julsundvegen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