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b4d745bd5d4c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cf41c2219a4338"/>
  </p:sldMasterIdLst>
  <p:sldIdLst>
    <p:sldId xmlns:r="http://schemas.openxmlformats.org/officeDocument/2006/relationships" id="256" r:id="R1977570b42414472"/>
    <p:sldId xmlns:r="http://schemas.openxmlformats.org/officeDocument/2006/relationships" id="257" r:id="R27faa7e2128240c4"/>
    <p:sldId xmlns:r="http://schemas.openxmlformats.org/officeDocument/2006/relationships" id="258" r:id="R9e62f23ed30c431e"/>
    <p:sldId xmlns:r="http://schemas.openxmlformats.org/officeDocument/2006/relationships" id="259" r:id="R2bee68504cd24746"/>
    <p:sldId xmlns:r="http://schemas.openxmlformats.org/officeDocument/2006/relationships" id="260" r:id="R63df5ed285534302"/>
    <p:sldId xmlns:r="http://schemas.openxmlformats.org/officeDocument/2006/relationships" id="261" r:id="Ra35f34d6690749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cf41c2219a4338" /><Relationship Type="http://schemas.openxmlformats.org/officeDocument/2006/relationships/slide" Target="/ppt/slides/slide1.xml" Id="R1977570b42414472" /><Relationship Type="http://schemas.openxmlformats.org/officeDocument/2006/relationships/slide" Target="/ppt/slides/slide2.xml" Id="R27faa7e2128240c4" /><Relationship Type="http://schemas.openxmlformats.org/officeDocument/2006/relationships/slide" Target="/ppt/slides/slide3.xml" Id="R9e62f23ed30c431e" /><Relationship Type="http://schemas.openxmlformats.org/officeDocument/2006/relationships/slide" Target="/ppt/slides/slide4.xml" Id="R2bee68504cd24746" /><Relationship Type="http://schemas.openxmlformats.org/officeDocument/2006/relationships/slide" Target="/ppt/slides/slide5.xml" Id="R63df5ed285534302" /><Relationship Type="http://schemas.openxmlformats.org/officeDocument/2006/relationships/slide" Target="/ppt/slides/slide6.xml" Id="Ra35f34d6690749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dfbc30806d46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baf636cd14931" /><Relationship Type="http://schemas.openxmlformats.org/officeDocument/2006/relationships/theme" Target="/ppt/slideMasters/theme/theme1.xml" Id="R5725e4e46d5345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7baf636cd149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e5f9672c241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44417256543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6f161c27b4e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13ec6edc94b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41fbd81ed42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152b0e86d49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