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1c5c83e54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35859235b446e"/>
  </p:sldMasterIdLst>
  <p:sldIdLst>
    <p:sldId xmlns:r="http://schemas.openxmlformats.org/officeDocument/2006/relationships" id="256" r:id="R7bb37fae723c413f"/>
    <p:sldId xmlns:r="http://schemas.openxmlformats.org/officeDocument/2006/relationships" id="257" r:id="R25c2f0b6b0ed4fa4"/>
    <p:sldId xmlns:r="http://schemas.openxmlformats.org/officeDocument/2006/relationships" id="258" r:id="Rc536dbcddac04ffa"/>
    <p:sldId xmlns:r="http://schemas.openxmlformats.org/officeDocument/2006/relationships" id="259" r:id="Re075842a0fb04346"/>
    <p:sldId xmlns:r="http://schemas.openxmlformats.org/officeDocument/2006/relationships" id="260" r:id="R4bc20ddb438f40d1"/>
    <p:sldId xmlns:r="http://schemas.openxmlformats.org/officeDocument/2006/relationships" id="261" r:id="Rc1a4d915dd674056"/>
    <p:sldId xmlns:r="http://schemas.openxmlformats.org/officeDocument/2006/relationships" id="262" r:id="Rfff4a6808d97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35859235b446e" /><Relationship Type="http://schemas.openxmlformats.org/officeDocument/2006/relationships/slide" Target="/ppt/slides/slide1.xml" Id="R7bb37fae723c413f" /><Relationship Type="http://schemas.openxmlformats.org/officeDocument/2006/relationships/slide" Target="/ppt/slides/slide2.xml" Id="R25c2f0b6b0ed4fa4" /><Relationship Type="http://schemas.openxmlformats.org/officeDocument/2006/relationships/slide" Target="/ppt/slides/slide3.xml" Id="Rc536dbcddac04ffa" /><Relationship Type="http://schemas.openxmlformats.org/officeDocument/2006/relationships/slide" Target="/ppt/slides/slide4.xml" Id="Re075842a0fb04346" /><Relationship Type="http://schemas.openxmlformats.org/officeDocument/2006/relationships/slide" Target="/ppt/slides/slide5.xml" Id="R4bc20ddb438f40d1" /><Relationship Type="http://schemas.openxmlformats.org/officeDocument/2006/relationships/slide" Target="/ppt/slides/slide6.xml" Id="Rc1a4d915dd674056" /><Relationship Type="http://schemas.openxmlformats.org/officeDocument/2006/relationships/slide" Target="/ppt/slides/slide7.xml" Id="Rfff4a6808d97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e413c6fa9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a478b29ac4d6e" /><Relationship Type="http://schemas.openxmlformats.org/officeDocument/2006/relationships/theme" Target="/ppt/slideMasters/theme/theme1.xml" Id="Re2481cb892ed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a478b29ac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2fde562e3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7f5038ce8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1b02b72a6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a75e2fa2d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3f732753d49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d1c7273a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336ff2e1e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