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e3b75575b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9557332484aca"/>
  </p:sldMasterIdLst>
  <p:sldIdLst>
    <p:sldId xmlns:r="http://schemas.openxmlformats.org/officeDocument/2006/relationships" id="256" r:id="R5f48dd4e4d3c45f2"/>
    <p:sldId xmlns:r="http://schemas.openxmlformats.org/officeDocument/2006/relationships" id="257" r:id="Ref3b0d6af5a84743"/>
    <p:sldId xmlns:r="http://schemas.openxmlformats.org/officeDocument/2006/relationships" id="258" r:id="R5a57526b319f4ada"/>
    <p:sldId xmlns:r="http://schemas.openxmlformats.org/officeDocument/2006/relationships" id="259" r:id="R5410db3b1fb642ae"/>
    <p:sldId xmlns:r="http://schemas.openxmlformats.org/officeDocument/2006/relationships" id="260" r:id="Re1c7a10744424b6e"/>
    <p:sldId xmlns:r="http://schemas.openxmlformats.org/officeDocument/2006/relationships" id="261" r:id="R6b7ba0a66f834949"/>
    <p:sldId xmlns:r="http://schemas.openxmlformats.org/officeDocument/2006/relationships" id="262" r:id="R38311cba7c7c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9557332484aca" /><Relationship Type="http://schemas.openxmlformats.org/officeDocument/2006/relationships/slide" Target="/ppt/slides/slide1.xml" Id="R5f48dd4e4d3c45f2" /><Relationship Type="http://schemas.openxmlformats.org/officeDocument/2006/relationships/slide" Target="/ppt/slides/slide2.xml" Id="Ref3b0d6af5a84743" /><Relationship Type="http://schemas.openxmlformats.org/officeDocument/2006/relationships/slide" Target="/ppt/slides/slide3.xml" Id="R5a57526b319f4ada" /><Relationship Type="http://schemas.openxmlformats.org/officeDocument/2006/relationships/slide" Target="/ppt/slides/slide4.xml" Id="R5410db3b1fb642ae" /><Relationship Type="http://schemas.openxmlformats.org/officeDocument/2006/relationships/slide" Target="/ppt/slides/slide5.xml" Id="Re1c7a10744424b6e" /><Relationship Type="http://schemas.openxmlformats.org/officeDocument/2006/relationships/slide" Target="/ppt/slides/slide6.xml" Id="R6b7ba0a66f834949" /><Relationship Type="http://schemas.openxmlformats.org/officeDocument/2006/relationships/slide" Target="/ppt/slides/slide7.xml" Id="R38311cba7c7c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b840324d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8afe0b4b4717" /><Relationship Type="http://schemas.openxmlformats.org/officeDocument/2006/relationships/theme" Target="/ppt/slideMasters/theme/theme1.xml" Id="Rcce30071acbf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b8afe0b4b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a6c990fdd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df6fad8e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122d0f85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462f4793b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e61874f6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7f7f7df0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888b75ce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