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836cb3574c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b8f72fc9e44a2d"/>
  </p:sldMasterIdLst>
  <p:sldIdLst>
    <p:sldId xmlns:r="http://schemas.openxmlformats.org/officeDocument/2006/relationships" id="256" r:id="R28e263d47d5d4262"/>
    <p:sldId xmlns:r="http://schemas.openxmlformats.org/officeDocument/2006/relationships" id="257" r:id="R3270bcf681ae4f41"/>
    <p:sldId xmlns:r="http://schemas.openxmlformats.org/officeDocument/2006/relationships" id="258" r:id="R21324cac110d4bf3"/>
    <p:sldId xmlns:r="http://schemas.openxmlformats.org/officeDocument/2006/relationships" id="259" r:id="R1d1fd7407d744614"/>
    <p:sldId xmlns:r="http://schemas.openxmlformats.org/officeDocument/2006/relationships" id="260" r:id="R012e4f342bdc444e"/>
    <p:sldId xmlns:r="http://schemas.openxmlformats.org/officeDocument/2006/relationships" id="261" r:id="R3b1264af08dc423b"/>
    <p:sldId xmlns:r="http://schemas.openxmlformats.org/officeDocument/2006/relationships" id="262" r:id="Rb2d984b245c643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8f72fc9e44a2d" /><Relationship Type="http://schemas.openxmlformats.org/officeDocument/2006/relationships/slide" Target="/ppt/slides/slide1.xml" Id="R28e263d47d5d4262" /><Relationship Type="http://schemas.openxmlformats.org/officeDocument/2006/relationships/slide" Target="/ppt/slides/slide2.xml" Id="R3270bcf681ae4f41" /><Relationship Type="http://schemas.openxmlformats.org/officeDocument/2006/relationships/slide" Target="/ppt/slides/slide3.xml" Id="R21324cac110d4bf3" /><Relationship Type="http://schemas.openxmlformats.org/officeDocument/2006/relationships/slide" Target="/ppt/slides/slide4.xml" Id="R1d1fd7407d744614" /><Relationship Type="http://schemas.openxmlformats.org/officeDocument/2006/relationships/slide" Target="/ppt/slides/slide5.xml" Id="R012e4f342bdc444e" /><Relationship Type="http://schemas.openxmlformats.org/officeDocument/2006/relationships/slide" Target="/ppt/slides/slide6.xml" Id="R3b1264af08dc423b" /><Relationship Type="http://schemas.openxmlformats.org/officeDocument/2006/relationships/slide" Target="/ppt/slides/slide7.xml" Id="Rb2d984b245c643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980b84570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cc4f5dc64b65" /><Relationship Type="http://schemas.openxmlformats.org/officeDocument/2006/relationships/theme" Target="/ppt/slideMasters/theme/theme1.xml" Id="R919159965b90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6cc4f5dc6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2a2928b9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a21a54f2c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eca589590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b7f8f1656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c3e1b2e6c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978ae51b4e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af6229d9a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FURTEBOTN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FUREBOTN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Bordalssvingen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FURTEBOTN AS</a:t>
            </a:r>
          </a:p>
        </p:txBody>
      </p:sp>
    </p:spTree>
  </p:cSld>
  <p:clrMapOvr>
    <a:masterClrMapping xmlns:a="http://schemas.openxmlformats.org/drawingml/2006/main"/>
  </p:clrMapOvr>
</p:sld>
</file>