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ecacb062274e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21aed9a8b44f4b"/>
  </p:sldMasterIdLst>
  <p:sldIdLst>
    <p:sldId xmlns:r="http://schemas.openxmlformats.org/officeDocument/2006/relationships" id="256" r:id="R806557e950494b1a"/>
    <p:sldId xmlns:r="http://schemas.openxmlformats.org/officeDocument/2006/relationships" id="257" r:id="R7479fcaf5b064f46"/>
    <p:sldId xmlns:r="http://schemas.openxmlformats.org/officeDocument/2006/relationships" id="258" r:id="Rd79ee6c30ebc4b27"/>
    <p:sldId xmlns:r="http://schemas.openxmlformats.org/officeDocument/2006/relationships" id="259" r:id="R9b352e8f70de4a6e"/>
    <p:sldId xmlns:r="http://schemas.openxmlformats.org/officeDocument/2006/relationships" id="260" r:id="Rb551f4e6fc0249ea"/>
    <p:sldId xmlns:r="http://schemas.openxmlformats.org/officeDocument/2006/relationships" id="261" r:id="R63732d866380446f"/>
    <p:sldId xmlns:r="http://schemas.openxmlformats.org/officeDocument/2006/relationships" id="262" r:id="R4f16e3f28a7041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21aed9a8b44f4b" /><Relationship Type="http://schemas.openxmlformats.org/officeDocument/2006/relationships/slide" Target="/ppt/slides/slide1.xml" Id="R806557e950494b1a" /><Relationship Type="http://schemas.openxmlformats.org/officeDocument/2006/relationships/slide" Target="/ppt/slides/slide2.xml" Id="R7479fcaf5b064f46" /><Relationship Type="http://schemas.openxmlformats.org/officeDocument/2006/relationships/slide" Target="/ppt/slides/slide3.xml" Id="Rd79ee6c30ebc4b27" /><Relationship Type="http://schemas.openxmlformats.org/officeDocument/2006/relationships/slide" Target="/ppt/slides/slide4.xml" Id="R9b352e8f70de4a6e" /><Relationship Type="http://schemas.openxmlformats.org/officeDocument/2006/relationships/slide" Target="/ppt/slides/slide5.xml" Id="Rb551f4e6fc0249ea" /><Relationship Type="http://schemas.openxmlformats.org/officeDocument/2006/relationships/slide" Target="/ppt/slides/slide6.xml" Id="R63732d866380446f" /><Relationship Type="http://schemas.openxmlformats.org/officeDocument/2006/relationships/slide" Target="/ppt/slides/slide7.xml" Id="R4f16e3f28a7041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1785061e384f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b367f19bb45ea" /><Relationship Type="http://schemas.openxmlformats.org/officeDocument/2006/relationships/theme" Target="/ppt/slideMasters/theme/theme1.xml" Id="Re4ba8246236d4f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db367f19bb45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b8347007544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f2274be5b42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fadd141d346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72ef19d6d49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11029db8a4f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1c371be1243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cfd8acd644a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SUPERPOTENSIAL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SUPERPOTENSIAL HOLDING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3 600 602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2 900 790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2 915 137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SOARES KENNETH VARHAUG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4350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928 342 913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