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666d19140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e3e4425af4b6e"/>
  </p:sldMasterIdLst>
  <p:sldIdLst>
    <p:sldId xmlns:r="http://schemas.openxmlformats.org/officeDocument/2006/relationships" id="256" r:id="R0ccb188cbe51434f"/>
    <p:sldId xmlns:r="http://schemas.openxmlformats.org/officeDocument/2006/relationships" id="257" r:id="Rce9dcea4857e49df"/>
    <p:sldId xmlns:r="http://schemas.openxmlformats.org/officeDocument/2006/relationships" id="258" r:id="R60ed9b66e57c4351"/>
    <p:sldId xmlns:r="http://schemas.openxmlformats.org/officeDocument/2006/relationships" id="259" r:id="R430d702023e54fdd"/>
    <p:sldId xmlns:r="http://schemas.openxmlformats.org/officeDocument/2006/relationships" id="260" r:id="R5312849a81bc4794"/>
    <p:sldId xmlns:r="http://schemas.openxmlformats.org/officeDocument/2006/relationships" id="261" r:id="Ra1bcf8249a9c486d"/>
    <p:sldId xmlns:r="http://schemas.openxmlformats.org/officeDocument/2006/relationships" id="262" r:id="Rb623660874a1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e3e4425af4b6e" /><Relationship Type="http://schemas.openxmlformats.org/officeDocument/2006/relationships/slide" Target="/ppt/slides/slide1.xml" Id="R0ccb188cbe51434f" /><Relationship Type="http://schemas.openxmlformats.org/officeDocument/2006/relationships/slide" Target="/ppt/slides/slide2.xml" Id="Rce9dcea4857e49df" /><Relationship Type="http://schemas.openxmlformats.org/officeDocument/2006/relationships/slide" Target="/ppt/slides/slide3.xml" Id="R60ed9b66e57c4351" /><Relationship Type="http://schemas.openxmlformats.org/officeDocument/2006/relationships/slide" Target="/ppt/slides/slide4.xml" Id="R430d702023e54fdd" /><Relationship Type="http://schemas.openxmlformats.org/officeDocument/2006/relationships/slide" Target="/ppt/slides/slide5.xml" Id="R5312849a81bc4794" /><Relationship Type="http://schemas.openxmlformats.org/officeDocument/2006/relationships/slide" Target="/ppt/slides/slide6.xml" Id="Ra1bcf8249a9c486d" /><Relationship Type="http://schemas.openxmlformats.org/officeDocument/2006/relationships/slide" Target="/ppt/slides/slide7.xml" Id="Rb623660874a1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9f20c5dfd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51fd45ffc4ce6" /><Relationship Type="http://schemas.openxmlformats.org/officeDocument/2006/relationships/theme" Target="/ppt/slideMasters/theme/theme1.xml" Id="R65490be5c8d7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51fd45ffc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002e7dc17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7a97b409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3dd3c70d5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0f9486c4b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78547923d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8dd911508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7204410449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SULINI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NICOLAISEN SUNNIVA LIVE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Knutsens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928 354 024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