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c4a5c20bf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9c61d96bc4fb2"/>
  </p:sldMasterIdLst>
  <p:sldIdLst>
    <p:sldId xmlns:r="http://schemas.openxmlformats.org/officeDocument/2006/relationships" id="256" r:id="R119ae4ce7e144fab"/>
    <p:sldId xmlns:r="http://schemas.openxmlformats.org/officeDocument/2006/relationships" id="257" r:id="Rc7fd681213d746f1"/>
    <p:sldId xmlns:r="http://schemas.openxmlformats.org/officeDocument/2006/relationships" id="258" r:id="Rcafb3e9986cb48a7"/>
    <p:sldId xmlns:r="http://schemas.openxmlformats.org/officeDocument/2006/relationships" id="259" r:id="Rb2967fdd7bd84b01"/>
    <p:sldId xmlns:r="http://schemas.openxmlformats.org/officeDocument/2006/relationships" id="260" r:id="Rd17a3ded46004280"/>
    <p:sldId xmlns:r="http://schemas.openxmlformats.org/officeDocument/2006/relationships" id="261" r:id="R13a4f6c5e100424b"/>
    <p:sldId xmlns:r="http://schemas.openxmlformats.org/officeDocument/2006/relationships" id="262" r:id="Rb38b366d9c55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9c61d96bc4fb2" /><Relationship Type="http://schemas.openxmlformats.org/officeDocument/2006/relationships/slide" Target="/ppt/slides/slide1.xml" Id="R119ae4ce7e144fab" /><Relationship Type="http://schemas.openxmlformats.org/officeDocument/2006/relationships/slide" Target="/ppt/slides/slide2.xml" Id="Rc7fd681213d746f1" /><Relationship Type="http://schemas.openxmlformats.org/officeDocument/2006/relationships/slide" Target="/ppt/slides/slide3.xml" Id="Rcafb3e9986cb48a7" /><Relationship Type="http://schemas.openxmlformats.org/officeDocument/2006/relationships/slide" Target="/ppt/slides/slide4.xml" Id="Rb2967fdd7bd84b01" /><Relationship Type="http://schemas.openxmlformats.org/officeDocument/2006/relationships/slide" Target="/ppt/slides/slide5.xml" Id="Rd17a3ded46004280" /><Relationship Type="http://schemas.openxmlformats.org/officeDocument/2006/relationships/slide" Target="/ppt/slides/slide6.xml" Id="R13a4f6c5e100424b" /><Relationship Type="http://schemas.openxmlformats.org/officeDocument/2006/relationships/slide" Target="/ppt/slides/slide7.xml" Id="Rb38b366d9c55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e9953159d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2f10cfa543a5" /><Relationship Type="http://schemas.openxmlformats.org/officeDocument/2006/relationships/theme" Target="/ppt/slideMasters/theme/theme1.xml" Id="R90a8338a3788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12f10cfa5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da7c0d2df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21f24e13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6bb9f970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b8201473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fd9bdae29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958d04a2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39227887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