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ed4601e27944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2cd48409654e4b"/>
  </p:sldMasterIdLst>
  <p:sldIdLst>
    <p:sldId xmlns:r="http://schemas.openxmlformats.org/officeDocument/2006/relationships" id="256" r:id="Rf22744d9f4bd41f2"/>
    <p:sldId xmlns:r="http://schemas.openxmlformats.org/officeDocument/2006/relationships" id="257" r:id="R497f2332e1fa4d02"/>
    <p:sldId xmlns:r="http://schemas.openxmlformats.org/officeDocument/2006/relationships" id="258" r:id="Rfee1ee9ae73b4f09"/>
    <p:sldId xmlns:r="http://schemas.openxmlformats.org/officeDocument/2006/relationships" id="259" r:id="R5ba0e35487124bbe"/>
    <p:sldId xmlns:r="http://schemas.openxmlformats.org/officeDocument/2006/relationships" id="260" r:id="R272ea2acbc17446b"/>
    <p:sldId xmlns:r="http://schemas.openxmlformats.org/officeDocument/2006/relationships" id="261" r:id="R6421bae9787345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2cd48409654e4b" /><Relationship Type="http://schemas.openxmlformats.org/officeDocument/2006/relationships/slide" Target="/ppt/slides/slide1.xml" Id="Rf22744d9f4bd41f2" /><Relationship Type="http://schemas.openxmlformats.org/officeDocument/2006/relationships/slide" Target="/ppt/slides/slide2.xml" Id="R497f2332e1fa4d02" /><Relationship Type="http://schemas.openxmlformats.org/officeDocument/2006/relationships/slide" Target="/ppt/slides/slide3.xml" Id="Rfee1ee9ae73b4f09" /><Relationship Type="http://schemas.openxmlformats.org/officeDocument/2006/relationships/slide" Target="/ppt/slides/slide4.xml" Id="R5ba0e35487124bbe" /><Relationship Type="http://schemas.openxmlformats.org/officeDocument/2006/relationships/slide" Target="/ppt/slides/slide5.xml" Id="R272ea2acbc17446b" /><Relationship Type="http://schemas.openxmlformats.org/officeDocument/2006/relationships/slide" Target="/ppt/slides/slide6.xml" Id="R6421bae9787345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1eebfda81a4d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4c34f517b4340" /><Relationship Type="http://schemas.openxmlformats.org/officeDocument/2006/relationships/theme" Target="/ppt/slideMasters/theme/theme1.xml" Id="R1d7eadca23ce4a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c4c34f517b43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de73dd3c649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8aceff9e24d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915d81b2c4b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1338cafeb40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529216ae746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0c38a559944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OPPØVE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OPPØVE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OPPØVE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OPPØVE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OPPØVE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OPPØVE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928 457 230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OPPØVE AS</a:t>
            </a:r>
          </a:p>
        </p:txBody>
      </p:sp>
    </p:spTree>
  </p:cSld>
  <p:clrMapOvr>
    <a:masterClrMapping xmlns:a="http://schemas.openxmlformats.org/drawingml/2006/main"/>
  </p:clrMapOvr>
</p:sld>
</file>