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81b2ebd59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a960cc12b4e9c"/>
  </p:sldMasterIdLst>
  <p:sldIdLst>
    <p:sldId xmlns:r="http://schemas.openxmlformats.org/officeDocument/2006/relationships" id="256" r:id="R64128e5cbc4c4128"/>
    <p:sldId xmlns:r="http://schemas.openxmlformats.org/officeDocument/2006/relationships" id="257" r:id="R8b88e67e18ac42e0"/>
    <p:sldId xmlns:r="http://schemas.openxmlformats.org/officeDocument/2006/relationships" id="258" r:id="R9e32895727a94274"/>
    <p:sldId xmlns:r="http://schemas.openxmlformats.org/officeDocument/2006/relationships" id="259" r:id="Reef21d8b271f413e"/>
    <p:sldId xmlns:r="http://schemas.openxmlformats.org/officeDocument/2006/relationships" id="260" r:id="Rc71356f709d3477b"/>
    <p:sldId xmlns:r="http://schemas.openxmlformats.org/officeDocument/2006/relationships" id="261" r:id="R1b416e6a41a447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a960cc12b4e9c" /><Relationship Type="http://schemas.openxmlformats.org/officeDocument/2006/relationships/slide" Target="/ppt/slides/slide1.xml" Id="R64128e5cbc4c4128" /><Relationship Type="http://schemas.openxmlformats.org/officeDocument/2006/relationships/slide" Target="/ppt/slides/slide2.xml" Id="R8b88e67e18ac42e0" /><Relationship Type="http://schemas.openxmlformats.org/officeDocument/2006/relationships/slide" Target="/ppt/slides/slide3.xml" Id="R9e32895727a94274" /><Relationship Type="http://schemas.openxmlformats.org/officeDocument/2006/relationships/slide" Target="/ppt/slides/slide4.xml" Id="Reef21d8b271f413e" /><Relationship Type="http://schemas.openxmlformats.org/officeDocument/2006/relationships/slide" Target="/ppt/slides/slide5.xml" Id="Rc71356f709d3477b" /><Relationship Type="http://schemas.openxmlformats.org/officeDocument/2006/relationships/slide" Target="/ppt/slides/slide6.xml" Id="R1b416e6a41a447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fdb54634e4c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09484e36e471e" /><Relationship Type="http://schemas.openxmlformats.org/officeDocument/2006/relationships/theme" Target="/ppt/slideMasters/theme/theme1.xml" Id="R9c0162fb4dad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09484e36e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940d149b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c2b02150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d8cdc9db34f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a6002c50849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6f2a5658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b2fb0b48e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