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b33aaaaa6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8829dc7ca49e8"/>
  </p:sldMasterIdLst>
  <p:sldIdLst>
    <p:sldId xmlns:r="http://schemas.openxmlformats.org/officeDocument/2006/relationships" id="256" r:id="Rda1deadf38b74c78"/>
    <p:sldId xmlns:r="http://schemas.openxmlformats.org/officeDocument/2006/relationships" id="257" r:id="R0d1d6123b07a48bf"/>
    <p:sldId xmlns:r="http://schemas.openxmlformats.org/officeDocument/2006/relationships" id="258" r:id="R80fc00bd57e046b2"/>
    <p:sldId xmlns:r="http://schemas.openxmlformats.org/officeDocument/2006/relationships" id="259" r:id="Rd085ff8f2ba342df"/>
    <p:sldId xmlns:r="http://schemas.openxmlformats.org/officeDocument/2006/relationships" id="260" r:id="Ra9fa4e791d8a4ac7"/>
    <p:sldId xmlns:r="http://schemas.openxmlformats.org/officeDocument/2006/relationships" id="261" r:id="R12c8ae22902d407e"/>
    <p:sldId xmlns:r="http://schemas.openxmlformats.org/officeDocument/2006/relationships" id="262" r:id="R1e802f3e0f65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8829dc7ca49e8" /><Relationship Type="http://schemas.openxmlformats.org/officeDocument/2006/relationships/slide" Target="/ppt/slides/slide1.xml" Id="Rda1deadf38b74c78" /><Relationship Type="http://schemas.openxmlformats.org/officeDocument/2006/relationships/slide" Target="/ppt/slides/slide2.xml" Id="R0d1d6123b07a48bf" /><Relationship Type="http://schemas.openxmlformats.org/officeDocument/2006/relationships/slide" Target="/ppt/slides/slide3.xml" Id="R80fc00bd57e046b2" /><Relationship Type="http://schemas.openxmlformats.org/officeDocument/2006/relationships/slide" Target="/ppt/slides/slide4.xml" Id="Rd085ff8f2ba342df" /><Relationship Type="http://schemas.openxmlformats.org/officeDocument/2006/relationships/slide" Target="/ppt/slides/slide5.xml" Id="Ra9fa4e791d8a4ac7" /><Relationship Type="http://schemas.openxmlformats.org/officeDocument/2006/relationships/slide" Target="/ppt/slides/slide6.xml" Id="R12c8ae22902d407e" /><Relationship Type="http://schemas.openxmlformats.org/officeDocument/2006/relationships/slide" Target="/ppt/slides/slide7.xml" Id="R1e802f3e0f65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8f4e729c2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90dba9704cbe" /><Relationship Type="http://schemas.openxmlformats.org/officeDocument/2006/relationships/theme" Target="/ppt/slideMasters/theme/theme1.xml" Id="Rdf4769a398ab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490dba970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ced70fe5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d57acc86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5ef136ac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27e50554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c99142be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add3c88f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dd813e2d2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