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931ebc8b0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9f51ad2344e88"/>
  </p:sldMasterIdLst>
  <p:sldIdLst>
    <p:sldId xmlns:r="http://schemas.openxmlformats.org/officeDocument/2006/relationships" id="256" r:id="R5f12308845ff4117"/>
    <p:sldId xmlns:r="http://schemas.openxmlformats.org/officeDocument/2006/relationships" id="257" r:id="R133b98f820a44696"/>
    <p:sldId xmlns:r="http://schemas.openxmlformats.org/officeDocument/2006/relationships" id="258" r:id="Raeb6455d8944442e"/>
    <p:sldId xmlns:r="http://schemas.openxmlformats.org/officeDocument/2006/relationships" id="259" r:id="Rc3e9b78a45d740ae"/>
    <p:sldId xmlns:r="http://schemas.openxmlformats.org/officeDocument/2006/relationships" id="260" r:id="R5397f124e2a54e03"/>
    <p:sldId xmlns:r="http://schemas.openxmlformats.org/officeDocument/2006/relationships" id="261" r:id="R8c384bf728884816"/>
    <p:sldId xmlns:r="http://schemas.openxmlformats.org/officeDocument/2006/relationships" id="262" r:id="R7d4194a526bf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9f51ad2344e88" /><Relationship Type="http://schemas.openxmlformats.org/officeDocument/2006/relationships/slide" Target="/ppt/slides/slide1.xml" Id="R5f12308845ff4117" /><Relationship Type="http://schemas.openxmlformats.org/officeDocument/2006/relationships/slide" Target="/ppt/slides/slide2.xml" Id="R133b98f820a44696" /><Relationship Type="http://schemas.openxmlformats.org/officeDocument/2006/relationships/slide" Target="/ppt/slides/slide3.xml" Id="Raeb6455d8944442e" /><Relationship Type="http://schemas.openxmlformats.org/officeDocument/2006/relationships/slide" Target="/ppt/slides/slide4.xml" Id="Rc3e9b78a45d740ae" /><Relationship Type="http://schemas.openxmlformats.org/officeDocument/2006/relationships/slide" Target="/ppt/slides/slide5.xml" Id="R5397f124e2a54e03" /><Relationship Type="http://schemas.openxmlformats.org/officeDocument/2006/relationships/slide" Target="/ppt/slides/slide6.xml" Id="R8c384bf728884816" /><Relationship Type="http://schemas.openxmlformats.org/officeDocument/2006/relationships/slide" Target="/ppt/slides/slide7.xml" Id="R7d4194a526bf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03e5439ee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78d7bfc645e4" /><Relationship Type="http://schemas.openxmlformats.org/officeDocument/2006/relationships/theme" Target="/ppt/slideMasters/theme/theme1.xml" Id="Rc19cc7b344a0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b78d7bfc6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bbdbb741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e508a160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34765a9f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97023288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3f2f0db8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51ead131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d41e8cca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