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31f7a1498d47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d38827e86841be"/>
  </p:sldMasterIdLst>
  <p:sldIdLst>
    <p:sldId xmlns:r="http://schemas.openxmlformats.org/officeDocument/2006/relationships" id="256" r:id="R02333e64bdcb4300"/>
    <p:sldId xmlns:r="http://schemas.openxmlformats.org/officeDocument/2006/relationships" id="257" r:id="R39bd928a91b347d6"/>
    <p:sldId xmlns:r="http://schemas.openxmlformats.org/officeDocument/2006/relationships" id="258" r:id="R0796bb09452f4258"/>
    <p:sldId xmlns:r="http://schemas.openxmlformats.org/officeDocument/2006/relationships" id="259" r:id="Rf23f4f93f0294103"/>
    <p:sldId xmlns:r="http://schemas.openxmlformats.org/officeDocument/2006/relationships" id="260" r:id="R6b67108443a84e0f"/>
    <p:sldId xmlns:r="http://schemas.openxmlformats.org/officeDocument/2006/relationships" id="261" r:id="R11d00f29ec2340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38827e86841be" /><Relationship Type="http://schemas.openxmlformats.org/officeDocument/2006/relationships/slide" Target="/ppt/slides/slide1.xml" Id="R02333e64bdcb4300" /><Relationship Type="http://schemas.openxmlformats.org/officeDocument/2006/relationships/slide" Target="/ppt/slides/slide2.xml" Id="R39bd928a91b347d6" /><Relationship Type="http://schemas.openxmlformats.org/officeDocument/2006/relationships/slide" Target="/ppt/slides/slide3.xml" Id="R0796bb09452f4258" /><Relationship Type="http://schemas.openxmlformats.org/officeDocument/2006/relationships/slide" Target="/ppt/slides/slide4.xml" Id="Rf23f4f93f0294103" /><Relationship Type="http://schemas.openxmlformats.org/officeDocument/2006/relationships/slide" Target="/ppt/slides/slide5.xml" Id="R6b67108443a84e0f" /><Relationship Type="http://schemas.openxmlformats.org/officeDocument/2006/relationships/slide" Target="/ppt/slides/slide6.xml" Id="R11d00f29ec2340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bf428e6a042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b1ca64b4345b5" /><Relationship Type="http://schemas.openxmlformats.org/officeDocument/2006/relationships/theme" Target="/ppt/slideMasters/theme/theme1.xml" Id="R09be9b3fd28a4c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6b1ca64b4345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6674d8d684d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6dcb09ddf41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60af056d241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9cec1fed248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35a3e3daa49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88dea959341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Svahyllvegen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