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a666d96eb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ee8f72b904292"/>
  </p:sldMasterIdLst>
  <p:sldIdLst>
    <p:sldId xmlns:r="http://schemas.openxmlformats.org/officeDocument/2006/relationships" id="256" r:id="R8c464508abf44db4"/>
    <p:sldId xmlns:r="http://schemas.openxmlformats.org/officeDocument/2006/relationships" id="257" r:id="R39d316f8246e4e29"/>
    <p:sldId xmlns:r="http://schemas.openxmlformats.org/officeDocument/2006/relationships" id="258" r:id="R8afba07a336647de"/>
    <p:sldId xmlns:r="http://schemas.openxmlformats.org/officeDocument/2006/relationships" id="259" r:id="R18ac462f39844e9b"/>
    <p:sldId xmlns:r="http://schemas.openxmlformats.org/officeDocument/2006/relationships" id="260" r:id="R051dfd21514e4fbe"/>
    <p:sldId xmlns:r="http://schemas.openxmlformats.org/officeDocument/2006/relationships" id="261" r:id="R65b6c79a463b4a32"/>
    <p:sldId xmlns:r="http://schemas.openxmlformats.org/officeDocument/2006/relationships" id="262" r:id="R4f87db5c3ddd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ee8f72b904292" /><Relationship Type="http://schemas.openxmlformats.org/officeDocument/2006/relationships/slide" Target="/ppt/slides/slide1.xml" Id="R8c464508abf44db4" /><Relationship Type="http://schemas.openxmlformats.org/officeDocument/2006/relationships/slide" Target="/ppt/slides/slide2.xml" Id="R39d316f8246e4e29" /><Relationship Type="http://schemas.openxmlformats.org/officeDocument/2006/relationships/slide" Target="/ppt/slides/slide3.xml" Id="R8afba07a336647de" /><Relationship Type="http://schemas.openxmlformats.org/officeDocument/2006/relationships/slide" Target="/ppt/slides/slide4.xml" Id="R18ac462f39844e9b" /><Relationship Type="http://schemas.openxmlformats.org/officeDocument/2006/relationships/slide" Target="/ppt/slides/slide5.xml" Id="R051dfd21514e4fbe" /><Relationship Type="http://schemas.openxmlformats.org/officeDocument/2006/relationships/slide" Target="/ppt/slides/slide6.xml" Id="R65b6c79a463b4a32" /><Relationship Type="http://schemas.openxmlformats.org/officeDocument/2006/relationships/slide" Target="/ppt/slides/slide7.xml" Id="R4f87db5c3ddd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25237eaea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977ee2c634efa" /><Relationship Type="http://schemas.openxmlformats.org/officeDocument/2006/relationships/theme" Target="/ppt/slideMasters/theme/theme1.xml" Id="Rcdb725a30979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977ee2c63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2d3945d69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d7fa1f459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f4bc2c5f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79c586eec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dcb0471d1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aa36764a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18531cd8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83 200 158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95 254 182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Svahyllvegen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