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5e8abfc3c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e58f12c634915"/>
  </p:sldMasterIdLst>
  <p:sldIdLst>
    <p:sldId xmlns:r="http://schemas.openxmlformats.org/officeDocument/2006/relationships" id="256" r:id="R8b73c707b1bb49bf"/>
    <p:sldId xmlns:r="http://schemas.openxmlformats.org/officeDocument/2006/relationships" id="257" r:id="Rb7683fb58f4947c6"/>
    <p:sldId xmlns:r="http://schemas.openxmlformats.org/officeDocument/2006/relationships" id="258" r:id="Rdc660efc6a194955"/>
    <p:sldId xmlns:r="http://schemas.openxmlformats.org/officeDocument/2006/relationships" id="259" r:id="R76b8c476dd0344a4"/>
    <p:sldId xmlns:r="http://schemas.openxmlformats.org/officeDocument/2006/relationships" id="260" r:id="R390304557ee44a9d"/>
    <p:sldId xmlns:r="http://schemas.openxmlformats.org/officeDocument/2006/relationships" id="261" r:id="Rd651086c843c446a"/>
    <p:sldId xmlns:r="http://schemas.openxmlformats.org/officeDocument/2006/relationships" id="262" r:id="R8c701875c643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e58f12c634915" /><Relationship Type="http://schemas.openxmlformats.org/officeDocument/2006/relationships/slide" Target="/ppt/slides/slide1.xml" Id="R8b73c707b1bb49bf" /><Relationship Type="http://schemas.openxmlformats.org/officeDocument/2006/relationships/slide" Target="/ppt/slides/slide2.xml" Id="Rb7683fb58f4947c6" /><Relationship Type="http://schemas.openxmlformats.org/officeDocument/2006/relationships/slide" Target="/ppt/slides/slide3.xml" Id="Rdc660efc6a194955" /><Relationship Type="http://schemas.openxmlformats.org/officeDocument/2006/relationships/slide" Target="/ppt/slides/slide4.xml" Id="R76b8c476dd0344a4" /><Relationship Type="http://schemas.openxmlformats.org/officeDocument/2006/relationships/slide" Target="/ppt/slides/slide5.xml" Id="R390304557ee44a9d" /><Relationship Type="http://schemas.openxmlformats.org/officeDocument/2006/relationships/slide" Target="/ppt/slides/slide6.xml" Id="Rd651086c843c446a" /><Relationship Type="http://schemas.openxmlformats.org/officeDocument/2006/relationships/slide" Target="/ppt/slides/slide7.xml" Id="R8c701875c643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20a7f88fa45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d048737d4136" /><Relationship Type="http://schemas.openxmlformats.org/officeDocument/2006/relationships/theme" Target="/ppt/slideMasters/theme/theme1.xml" Id="Rc3f85e7102e2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ed048737d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206229716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56df6680d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b8c735dac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08ba54959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0ec69c03e48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317177351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552e72a0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MYLER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MYLER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79 914 718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92 970 295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