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e1e0403e2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1f60ffe616467b"/>
  </p:sldMasterIdLst>
  <p:sldIdLst>
    <p:sldId xmlns:r="http://schemas.openxmlformats.org/officeDocument/2006/relationships" id="256" r:id="R423d3b8cd1504bca"/>
    <p:sldId xmlns:r="http://schemas.openxmlformats.org/officeDocument/2006/relationships" id="257" r:id="Rc1a9547d88324521"/>
    <p:sldId xmlns:r="http://schemas.openxmlformats.org/officeDocument/2006/relationships" id="258" r:id="Ra9d8b470af7d4193"/>
    <p:sldId xmlns:r="http://schemas.openxmlformats.org/officeDocument/2006/relationships" id="259" r:id="Rf3742cdf3afd405d"/>
    <p:sldId xmlns:r="http://schemas.openxmlformats.org/officeDocument/2006/relationships" id="260" r:id="Rd5bf277625934f9b"/>
    <p:sldId xmlns:r="http://schemas.openxmlformats.org/officeDocument/2006/relationships" id="261" r:id="R7b03fddac30d413c"/>
    <p:sldId xmlns:r="http://schemas.openxmlformats.org/officeDocument/2006/relationships" id="262" r:id="R417e16653c85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f60ffe616467b" /><Relationship Type="http://schemas.openxmlformats.org/officeDocument/2006/relationships/slide" Target="/ppt/slides/slide1.xml" Id="R423d3b8cd1504bca" /><Relationship Type="http://schemas.openxmlformats.org/officeDocument/2006/relationships/slide" Target="/ppt/slides/slide2.xml" Id="Rc1a9547d88324521" /><Relationship Type="http://schemas.openxmlformats.org/officeDocument/2006/relationships/slide" Target="/ppt/slides/slide3.xml" Id="Ra9d8b470af7d4193" /><Relationship Type="http://schemas.openxmlformats.org/officeDocument/2006/relationships/slide" Target="/ppt/slides/slide4.xml" Id="Rf3742cdf3afd405d" /><Relationship Type="http://schemas.openxmlformats.org/officeDocument/2006/relationships/slide" Target="/ppt/slides/slide5.xml" Id="Rd5bf277625934f9b" /><Relationship Type="http://schemas.openxmlformats.org/officeDocument/2006/relationships/slide" Target="/ppt/slides/slide6.xml" Id="R7b03fddac30d413c" /><Relationship Type="http://schemas.openxmlformats.org/officeDocument/2006/relationships/slide" Target="/ppt/slides/slide7.xml" Id="R417e16653c85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8d87ac54c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dfb07b3b2459a" /><Relationship Type="http://schemas.openxmlformats.org/officeDocument/2006/relationships/theme" Target="/ppt/slideMasters/theme/theme1.xml" Id="Rb059c64d799f4c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dfb07b3b245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3d205aeb04f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4c4f9c80447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d745321844e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d887099784d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7744336c048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781d1a5ca48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5b61ce460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DREAMWORLD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DREAMWORLD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DØHL PETERSEN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MORTEN DØHL PETERSEN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928 563 774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