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4b606dfeab4f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17dad28dae435f"/>
  </p:sldMasterIdLst>
  <p:sldIdLst>
    <p:sldId xmlns:r="http://schemas.openxmlformats.org/officeDocument/2006/relationships" id="256" r:id="R730c96c44fe545e9"/>
    <p:sldId xmlns:r="http://schemas.openxmlformats.org/officeDocument/2006/relationships" id="257" r:id="R5c8ed52543fe417f"/>
    <p:sldId xmlns:r="http://schemas.openxmlformats.org/officeDocument/2006/relationships" id="258" r:id="R6658a009ee3c4477"/>
    <p:sldId xmlns:r="http://schemas.openxmlformats.org/officeDocument/2006/relationships" id="259" r:id="Rc181d68e05da4151"/>
    <p:sldId xmlns:r="http://schemas.openxmlformats.org/officeDocument/2006/relationships" id="260" r:id="Rc08e3c4ab4114abb"/>
    <p:sldId xmlns:r="http://schemas.openxmlformats.org/officeDocument/2006/relationships" id="261" r:id="R693de7c3103e4f9d"/>
    <p:sldId xmlns:r="http://schemas.openxmlformats.org/officeDocument/2006/relationships" id="262" r:id="R814f210e48274f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17dad28dae435f" /><Relationship Type="http://schemas.openxmlformats.org/officeDocument/2006/relationships/slide" Target="/ppt/slides/slide1.xml" Id="R730c96c44fe545e9" /><Relationship Type="http://schemas.openxmlformats.org/officeDocument/2006/relationships/slide" Target="/ppt/slides/slide2.xml" Id="R5c8ed52543fe417f" /><Relationship Type="http://schemas.openxmlformats.org/officeDocument/2006/relationships/slide" Target="/ppt/slides/slide3.xml" Id="R6658a009ee3c4477" /><Relationship Type="http://schemas.openxmlformats.org/officeDocument/2006/relationships/slide" Target="/ppt/slides/slide4.xml" Id="Rc181d68e05da4151" /><Relationship Type="http://schemas.openxmlformats.org/officeDocument/2006/relationships/slide" Target="/ppt/slides/slide5.xml" Id="Rc08e3c4ab4114abb" /><Relationship Type="http://schemas.openxmlformats.org/officeDocument/2006/relationships/slide" Target="/ppt/slides/slide6.xml" Id="R693de7c3103e4f9d" /><Relationship Type="http://schemas.openxmlformats.org/officeDocument/2006/relationships/slide" Target="/ppt/slides/slide7.xml" Id="R814f210e48274f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9ab6ba68443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46bd6d7c24faf" /><Relationship Type="http://schemas.openxmlformats.org/officeDocument/2006/relationships/theme" Target="/ppt/slideMasters/theme/theme1.xml" Id="R63f777eafb1c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46bd6d7c24f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6c4d859534f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809120cc44b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b95c188af4e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47b228d0e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8cc2ced2140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91be71a9247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67f5a85f94f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