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30b27ae5f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47663e1a0463e"/>
  </p:sldMasterIdLst>
  <p:sldIdLst>
    <p:sldId xmlns:r="http://schemas.openxmlformats.org/officeDocument/2006/relationships" id="256" r:id="R60c2ecf275114c32"/>
    <p:sldId xmlns:r="http://schemas.openxmlformats.org/officeDocument/2006/relationships" id="257" r:id="R3489473c4c0e462a"/>
    <p:sldId xmlns:r="http://schemas.openxmlformats.org/officeDocument/2006/relationships" id="258" r:id="Rae6886e928684f6e"/>
    <p:sldId xmlns:r="http://schemas.openxmlformats.org/officeDocument/2006/relationships" id="259" r:id="R526bbd21b6e342a1"/>
    <p:sldId xmlns:r="http://schemas.openxmlformats.org/officeDocument/2006/relationships" id="260" r:id="R4c30607f67d84db8"/>
    <p:sldId xmlns:r="http://schemas.openxmlformats.org/officeDocument/2006/relationships" id="261" r:id="R3b43563d7f8d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47663e1a0463e" /><Relationship Type="http://schemas.openxmlformats.org/officeDocument/2006/relationships/slide" Target="/ppt/slides/slide1.xml" Id="R60c2ecf275114c32" /><Relationship Type="http://schemas.openxmlformats.org/officeDocument/2006/relationships/slide" Target="/ppt/slides/slide2.xml" Id="R3489473c4c0e462a" /><Relationship Type="http://schemas.openxmlformats.org/officeDocument/2006/relationships/slide" Target="/ppt/slides/slide3.xml" Id="Rae6886e928684f6e" /><Relationship Type="http://schemas.openxmlformats.org/officeDocument/2006/relationships/slide" Target="/ppt/slides/slide4.xml" Id="R526bbd21b6e342a1" /><Relationship Type="http://schemas.openxmlformats.org/officeDocument/2006/relationships/slide" Target="/ppt/slides/slide5.xml" Id="R4c30607f67d84db8" /><Relationship Type="http://schemas.openxmlformats.org/officeDocument/2006/relationships/slide" Target="/ppt/slides/slide6.xml" Id="R3b43563d7f8d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cb8b14282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7d0df82e4e89" /><Relationship Type="http://schemas.openxmlformats.org/officeDocument/2006/relationships/theme" Target="/ppt/slideMasters/theme/theme1.xml" Id="R0993671f4e9e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b7d0df82e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0efba8846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3b706377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06486e38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74e7521b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54f26e09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7f852b8b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