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c95cc5c41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ea1571d4e42c0"/>
  </p:sldMasterIdLst>
  <p:sldIdLst>
    <p:sldId xmlns:r="http://schemas.openxmlformats.org/officeDocument/2006/relationships" id="256" r:id="R046da4321f2a4ad2"/>
    <p:sldId xmlns:r="http://schemas.openxmlformats.org/officeDocument/2006/relationships" id="257" r:id="Rbc638980e51c49ae"/>
    <p:sldId xmlns:r="http://schemas.openxmlformats.org/officeDocument/2006/relationships" id="258" r:id="R2fe91c5115944959"/>
    <p:sldId xmlns:r="http://schemas.openxmlformats.org/officeDocument/2006/relationships" id="259" r:id="Rcc0f75673b624838"/>
    <p:sldId xmlns:r="http://schemas.openxmlformats.org/officeDocument/2006/relationships" id="260" r:id="R704887c48c2e4729"/>
    <p:sldId xmlns:r="http://schemas.openxmlformats.org/officeDocument/2006/relationships" id="261" r:id="R65b398024fa949ff"/>
    <p:sldId xmlns:r="http://schemas.openxmlformats.org/officeDocument/2006/relationships" id="262" r:id="R87e1c5e061224b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ea1571d4e42c0" /><Relationship Type="http://schemas.openxmlformats.org/officeDocument/2006/relationships/slide" Target="/ppt/slides/slide1.xml" Id="R046da4321f2a4ad2" /><Relationship Type="http://schemas.openxmlformats.org/officeDocument/2006/relationships/slide" Target="/ppt/slides/slide2.xml" Id="Rbc638980e51c49ae" /><Relationship Type="http://schemas.openxmlformats.org/officeDocument/2006/relationships/slide" Target="/ppt/slides/slide3.xml" Id="R2fe91c5115944959" /><Relationship Type="http://schemas.openxmlformats.org/officeDocument/2006/relationships/slide" Target="/ppt/slides/slide4.xml" Id="Rcc0f75673b624838" /><Relationship Type="http://schemas.openxmlformats.org/officeDocument/2006/relationships/slide" Target="/ppt/slides/slide5.xml" Id="R704887c48c2e4729" /><Relationship Type="http://schemas.openxmlformats.org/officeDocument/2006/relationships/slide" Target="/ppt/slides/slide6.xml" Id="R65b398024fa949ff" /><Relationship Type="http://schemas.openxmlformats.org/officeDocument/2006/relationships/slide" Target="/ppt/slides/slide7.xml" Id="R87e1c5e061224b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b5a482d14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85f7b61764b28" /><Relationship Type="http://schemas.openxmlformats.org/officeDocument/2006/relationships/theme" Target="/ppt/slideMasters/theme/theme1.xml" Id="R25aa26d96e96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85f7b6176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68312e4da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e83298ea6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6569c7ea7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8cba2db43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edd28a791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7e76a6903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36d325ca3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