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8891c140444d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f9c0eabf9d4c29"/>
  </p:sldMasterIdLst>
  <p:sldIdLst>
    <p:sldId xmlns:r="http://schemas.openxmlformats.org/officeDocument/2006/relationships" id="256" r:id="R158dc66efe7d4c52"/>
    <p:sldId xmlns:r="http://schemas.openxmlformats.org/officeDocument/2006/relationships" id="257" r:id="R0c1a61f123054f55"/>
    <p:sldId xmlns:r="http://schemas.openxmlformats.org/officeDocument/2006/relationships" id="258" r:id="Rf2c915a0b8de452c"/>
    <p:sldId xmlns:r="http://schemas.openxmlformats.org/officeDocument/2006/relationships" id="259" r:id="R02ab3f8e1331498b"/>
    <p:sldId xmlns:r="http://schemas.openxmlformats.org/officeDocument/2006/relationships" id="260" r:id="R19be75f3705a4f39"/>
    <p:sldId xmlns:r="http://schemas.openxmlformats.org/officeDocument/2006/relationships" id="261" r:id="R7c2d107eb78e41cd"/>
    <p:sldId xmlns:r="http://schemas.openxmlformats.org/officeDocument/2006/relationships" id="262" r:id="R58f5622a46aa4f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f9c0eabf9d4c29" /><Relationship Type="http://schemas.openxmlformats.org/officeDocument/2006/relationships/slide" Target="/ppt/slides/slide1.xml" Id="R158dc66efe7d4c52" /><Relationship Type="http://schemas.openxmlformats.org/officeDocument/2006/relationships/slide" Target="/ppt/slides/slide2.xml" Id="R0c1a61f123054f55" /><Relationship Type="http://schemas.openxmlformats.org/officeDocument/2006/relationships/slide" Target="/ppt/slides/slide3.xml" Id="Rf2c915a0b8de452c" /><Relationship Type="http://schemas.openxmlformats.org/officeDocument/2006/relationships/slide" Target="/ppt/slides/slide4.xml" Id="R02ab3f8e1331498b" /><Relationship Type="http://schemas.openxmlformats.org/officeDocument/2006/relationships/slide" Target="/ppt/slides/slide5.xml" Id="R19be75f3705a4f39" /><Relationship Type="http://schemas.openxmlformats.org/officeDocument/2006/relationships/slide" Target="/ppt/slides/slide6.xml" Id="R7c2d107eb78e41cd" /><Relationship Type="http://schemas.openxmlformats.org/officeDocument/2006/relationships/slide" Target="/ppt/slides/slide7.xml" Id="R58f5622a46aa4f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c0928fdfc43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264a565954225" /><Relationship Type="http://schemas.openxmlformats.org/officeDocument/2006/relationships/theme" Target="/ppt/slideMasters/theme/theme1.xml" Id="R4f1a21d0c9b142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e264a5659542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dbd84c1914c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d3d4345fc41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3b13943f848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04f01e8c241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ee6a5101640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93ea2edf641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a57f26e984c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2 203 518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AHMED-WAQAR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928 632 776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