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d43b440c134c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96fee0162341c2"/>
  </p:sldMasterIdLst>
  <p:sldIdLst>
    <p:sldId xmlns:r="http://schemas.openxmlformats.org/officeDocument/2006/relationships" id="256" r:id="R88eaad0ac9674c88"/>
    <p:sldId xmlns:r="http://schemas.openxmlformats.org/officeDocument/2006/relationships" id="257" r:id="R4fad36e758824330"/>
    <p:sldId xmlns:r="http://schemas.openxmlformats.org/officeDocument/2006/relationships" id="258" r:id="R780aeb1bf99447bd"/>
    <p:sldId xmlns:r="http://schemas.openxmlformats.org/officeDocument/2006/relationships" id="259" r:id="R72d16d4a482b47d8"/>
    <p:sldId xmlns:r="http://schemas.openxmlformats.org/officeDocument/2006/relationships" id="260" r:id="R80cb860de2424228"/>
    <p:sldId xmlns:r="http://schemas.openxmlformats.org/officeDocument/2006/relationships" id="261" r:id="R509fecc58c3443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96fee0162341c2" /><Relationship Type="http://schemas.openxmlformats.org/officeDocument/2006/relationships/slide" Target="/ppt/slides/slide1.xml" Id="R88eaad0ac9674c88" /><Relationship Type="http://schemas.openxmlformats.org/officeDocument/2006/relationships/slide" Target="/ppt/slides/slide2.xml" Id="R4fad36e758824330" /><Relationship Type="http://schemas.openxmlformats.org/officeDocument/2006/relationships/slide" Target="/ppt/slides/slide3.xml" Id="R780aeb1bf99447bd" /><Relationship Type="http://schemas.openxmlformats.org/officeDocument/2006/relationships/slide" Target="/ppt/slides/slide4.xml" Id="R72d16d4a482b47d8" /><Relationship Type="http://schemas.openxmlformats.org/officeDocument/2006/relationships/slide" Target="/ppt/slides/slide5.xml" Id="R80cb860de2424228" /><Relationship Type="http://schemas.openxmlformats.org/officeDocument/2006/relationships/slide" Target="/ppt/slides/slide6.xml" Id="R509fecc58c3443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78179f5d2342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dd0df50a04b9c" /><Relationship Type="http://schemas.openxmlformats.org/officeDocument/2006/relationships/theme" Target="/ppt/slideMasters/theme/theme1.xml" Id="R46badd56a22543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bdd0df50a04b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fa56cda1e4f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fb8b135af48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4ae28a9d44a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ccaf6f65145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2360948d54e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f693fa7e74b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MINO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MINO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MINO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MINO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MINO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MINO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Rognekroken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4051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928 633 217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MINO INVESTERING AS</a:t>
            </a:r>
          </a:p>
        </p:txBody>
      </p:sp>
    </p:spTree>
  </p:cSld>
  <p:clrMapOvr>
    <a:masterClrMapping xmlns:a="http://schemas.openxmlformats.org/drawingml/2006/main"/>
  </p:clrMapOvr>
</p:sld>
</file>