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25858366a6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8243b151b4305"/>
  </p:sldMasterIdLst>
  <p:sldIdLst>
    <p:sldId xmlns:r="http://schemas.openxmlformats.org/officeDocument/2006/relationships" id="256" r:id="Re7333ddc47154ca3"/>
    <p:sldId xmlns:r="http://schemas.openxmlformats.org/officeDocument/2006/relationships" id="257" r:id="Ra0b53784acfc4a6d"/>
    <p:sldId xmlns:r="http://schemas.openxmlformats.org/officeDocument/2006/relationships" id="258" r:id="R1d38ee5a130d4fa1"/>
    <p:sldId xmlns:r="http://schemas.openxmlformats.org/officeDocument/2006/relationships" id="259" r:id="R5f948e9340db4e2c"/>
    <p:sldId xmlns:r="http://schemas.openxmlformats.org/officeDocument/2006/relationships" id="260" r:id="R0ad9e036ef524ba5"/>
    <p:sldId xmlns:r="http://schemas.openxmlformats.org/officeDocument/2006/relationships" id="261" r:id="R60e10c36cf1a41c6"/>
    <p:sldId xmlns:r="http://schemas.openxmlformats.org/officeDocument/2006/relationships" id="262" r:id="Rea1f83a182ec42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8243b151b4305" /><Relationship Type="http://schemas.openxmlformats.org/officeDocument/2006/relationships/slide" Target="/ppt/slides/slide1.xml" Id="Re7333ddc47154ca3" /><Relationship Type="http://schemas.openxmlformats.org/officeDocument/2006/relationships/slide" Target="/ppt/slides/slide2.xml" Id="Ra0b53784acfc4a6d" /><Relationship Type="http://schemas.openxmlformats.org/officeDocument/2006/relationships/slide" Target="/ppt/slides/slide3.xml" Id="R1d38ee5a130d4fa1" /><Relationship Type="http://schemas.openxmlformats.org/officeDocument/2006/relationships/slide" Target="/ppt/slides/slide4.xml" Id="R5f948e9340db4e2c" /><Relationship Type="http://schemas.openxmlformats.org/officeDocument/2006/relationships/slide" Target="/ppt/slides/slide5.xml" Id="R0ad9e036ef524ba5" /><Relationship Type="http://schemas.openxmlformats.org/officeDocument/2006/relationships/slide" Target="/ppt/slides/slide6.xml" Id="R60e10c36cf1a41c6" /><Relationship Type="http://schemas.openxmlformats.org/officeDocument/2006/relationships/slide" Target="/ppt/slides/slide7.xml" Id="Rea1f83a182ec42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0cd747b063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c25286924d06" /><Relationship Type="http://schemas.openxmlformats.org/officeDocument/2006/relationships/theme" Target="/ppt/slideMasters/theme/theme1.xml" Id="R9b1347071aaf43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7bc25286924d0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ea361753845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07590618b4a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69b097df347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51e31cb2c45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9ecb37d8e4c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41b8d344d4e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fc740504c4c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MINO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MINO INVESTERING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596 590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902 253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905 120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HAGA JOHN OLAV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Rognekroken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928 633 217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MINO INVESTERING AS</a:t>
            </a:r>
          </a:p>
        </p:txBody>
      </p:sp>
    </p:spTree>
  </p:cSld>
  <p:clrMapOvr>
    <a:masterClrMapping xmlns:a="http://schemas.openxmlformats.org/drawingml/2006/main"/>
  </p:clrMapOvr>
</p:sld>
</file>