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fec6c8a9d14b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7e158d30124adb"/>
  </p:sldMasterIdLst>
  <p:sldIdLst>
    <p:sldId xmlns:r="http://schemas.openxmlformats.org/officeDocument/2006/relationships" id="256" r:id="Rf246c1f4ae964a5e"/>
    <p:sldId xmlns:r="http://schemas.openxmlformats.org/officeDocument/2006/relationships" id="257" r:id="Ra3d22e454e9a4b6f"/>
    <p:sldId xmlns:r="http://schemas.openxmlformats.org/officeDocument/2006/relationships" id="258" r:id="R6da62666eced4a94"/>
    <p:sldId xmlns:r="http://schemas.openxmlformats.org/officeDocument/2006/relationships" id="259" r:id="R26ef3921a677404a"/>
    <p:sldId xmlns:r="http://schemas.openxmlformats.org/officeDocument/2006/relationships" id="260" r:id="R9b93369847964338"/>
    <p:sldId xmlns:r="http://schemas.openxmlformats.org/officeDocument/2006/relationships" id="261" r:id="R6be5e86d53014e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7e158d30124adb" /><Relationship Type="http://schemas.openxmlformats.org/officeDocument/2006/relationships/slide" Target="/ppt/slides/slide1.xml" Id="Rf246c1f4ae964a5e" /><Relationship Type="http://schemas.openxmlformats.org/officeDocument/2006/relationships/slide" Target="/ppt/slides/slide2.xml" Id="Ra3d22e454e9a4b6f" /><Relationship Type="http://schemas.openxmlformats.org/officeDocument/2006/relationships/slide" Target="/ppt/slides/slide3.xml" Id="R6da62666eced4a94" /><Relationship Type="http://schemas.openxmlformats.org/officeDocument/2006/relationships/slide" Target="/ppt/slides/slide4.xml" Id="R26ef3921a677404a" /><Relationship Type="http://schemas.openxmlformats.org/officeDocument/2006/relationships/slide" Target="/ppt/slides/slide5.xml" Id="R9b93369847964338" /><Relationship Type="http://schemas.openxmlformats.org/officeDocument/2006/relationships/slide" Target="/ppt/slides/slide6.xml" Id="R6be5e86d53014e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7c5795f0d546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5149ef330649da" /><Relationship Type="http://schemas.openxmlformats.org/officeDocument/2006/relationships/theme" Target="/ppt/slideMasters/theme/theme1.xml" Id="Rc8b1874631e84a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5149ef330649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eca70692724e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29c77cf7584d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f0467e6f0a41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62cc3110b44d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950d882ae44f0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ce3e751faf4d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KJENYG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KJENYG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KJENYG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KJENYG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KJENYG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KJENYG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Eikåsveien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928 635 740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KJENYG HOLDING AS</a:t>
            </a:r>
          </a:p>
        </p:txBody>
      </p:sp>
    </p:spTree>
  </p:cSld>
  <p:clrMapOvr>
    <a:masterClrMapping xmlns:a="http://schemas.openxmlformats.org/drawingml/2006/main"/>
  </p:clrMapOvr>
</p:sld>
</file>